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21" r:id="rId3"/>
  </p:sldMasterIdLst>
  <p:notesMasterIdLst>
    <p:notesMasterId r:id="rId16"/>
  </p:notesMasterIdLst>
  <p:handoutMasterIdLst>
    <p:handoutMasterId r:id="rId17"/>
  </p:handoutMasterIdLst>
  <p:sldIdLst>
    <p:sldId id="4243" r:id="rId4"/>
    <p:sldId id="4248" r:id="rId5"/>
    <p:sldId id="4253" r:id="rId6"/>
    <p:sldId id="4249" r:id="rId7"/>
    <p:sldId id="4250" r:id="rId8"/>
    <p:sldId id="4238" r:id="rId9"/>
    <p:sldId id="4252" r:id="rId10"/>
    <p:sldId id="4194" r:id="rId11"/>
    <p:sldId id="4251" r:id="rId12"/>
    <p:sldId id="4254" r:id="rId13"/>
    <p:sldId id="4244" r:id="rId14"/>
    <p:sldId id="257" r:id="rId15"/>
  </p:sldIdLst>
  <p:sldSz cx="24384000" cy="13716000"/>
  <p:notesSz cx="6800850" cy="993298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7A81B"/>
    <a:srgbClr val="FAC360"/>
    <a:srgbClr val="7D7D7D"/>
    <a:srgbClr val="C0C0C0"/>
    <a:srgbClr val="58585A"/>
    <a:srgbClr val="FEF5E6"/>
    <a:srgbClr val="FCDFAC"/>
    <a:srgbClr val="17458F"/>
    <a:srgbClr val="CE9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2DC9A-E5FA-4B03-96D5-7349A564A6B6}" v="47" dt="2023-11-17T05:48:53.43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3792" autoAdjust="0"/>
  </p:normalViewPr>
  <p:slideViewPr>
    <p:cSldViewPr snapToGrid="0">
      <p:cViewPr varScale="1">
        <p:scale>
          <a:sx n="58" d="100"/>
          <a:sy n="58" d="100"/>
        </p:scale>
        <p:origin x="67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96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Gallace" userId="6890fe1d-fae7-4c95-8977-faa318922140" providerId="ADAL" clId="{38FA724D-713D-40FA-BE1E-9E7EF861F03A}"/>
    <pc:docChg chg="undo custSel addSld delSld modSld">
      <pc:chgData name="Michelle Gallace" userId="6890fe1d-fae7-4c95-8977-faa318922140" providerId="ADAL" clId="{38FA724D-713D-40FA-BE1E-9E7EF861F03A}" dt="2023-09-04T03:42:00.141" v="15" actId="47"/>
      <pc:docMkLst>
        <pc:docMk/>
      </pc:docMkLst>
      <pc:sldChg chg="modSp mod modTransition">
        <pc:chgData name="Michelle Gallace" userId="6890fe1d-fae7-4c95-8977-faa318922140" providerId="ADAL" clId="{38FA724D-713D-40FA-BE1E-9E7EF861F03A}" dt="2023-08-30T05:48:23.851" v="3"/>
        <pc:sldMkLst>
          <pc:docMk/>
          <pc:sldMk cId="1579110752" sldId="256"/>
        </pc:sldMkLst>
        <pc:spChg chg="mod">
          <ac:chgData name="Michelle Gallace" userId="6890fe1d-fae7-4c95-8977-faa318922140" providerId="ADAL" clId="{38FA724D-713D-40FA-BE1E-9E7EF861F03A}" dt="2023-08-30T05:38:23.049" v="0" actId="1076"/>
          <ac:spMkLst>
            <pc:docMk/>
            <pc:sldMk cId="1579110752" sldId="256"/>
            <ac:spMk id="123" creationId="{00000000-0000-0000-0000-000000000000}"/>
          </ac:spMkLst>
        </pc:spChg>
      </pc:sldChg>
      <pc:sldChg chg="modTransition">
        <pc:chgData name="Michelle Gallace" userId="6890fe1d-fae7-4c95-8977-faa318922140" providerId="ADAL" clId="{38FA724D-713D-40FA-BE1E-9E7EF861F03A}" dt="2023-08-30T05:47:33.930" v="2"/>
        <pc:sldMkLst>
          <pc:docMk/>
          <pc:sldMk cId="0" sldId="257"/>
        </pc:sldMkLst>
      </pc:sldChg>
      <pc:sldChg chg="modTransition">
        <pc:chgData name="Michelle Gallace" userId="6890fe1d-fae7-4c95-8977-faa318922140" providerId="ADAL" clId="{38FA724D-713D-40FA-BE1E-9E7EF861F03A}" dt="2023-08-30T05:48:41.400" v="10"/>
        <pc:sldMkLst>
          <pc:docMk/>
          <pc:sldMk cId="2674787537" sldId="1899"/>
        </pc:sldMkLst>
      </pc:sldChg>
      <pc:sldChg chg="modTransition">
        <pc:chgData name="Michelle Gallace" userId="6890fe1d-fae7-4c95-8977-faa318922140" providerId="ADAL" clId="{38FA724D-713D-40FA-BE1E-9E7EF861F03A}" dt="2023-08-30T05:48:43.201" v="11"/>
        <pc:sldMkLst>
          <pc:docMk/>
          <pc:sldMk cId="1518297355" sldId="4192"/>
        </pc:sldMkLst>
      </pc:sldChg>
      <pc:sldChg chg="modTransition">
        <pc:chgData name="Michelle Gallace" userId="6890fe1d-fae7-4c95-8977-faa318922140" providerId="ADAL" clId="{38FA724D-713D-40FA-BE1E-9E7EF861F03A}" dt="2023-08-30T05:48:26.146" v="4"/>
        <pc:sldMkLst>
          <pc:docMk/>
          <pc:sldMk cId="1633230077" sldId="4194"/>
        </pc:sldMkLst>
      </pc:sldChg>
      <pc:sldChg chg="modTransition">
        <pc:chgData name="Michelle Gallace" userId="6890fe1d-fae7-4c95-8977-faa318922140" providerId="ADAL" clId="{38FA724D-713D-40FA-BE1E-9E7EF861F03A}" dt="2023-08-30T05:48:33.923" v="7"/>
        <pc:sldMkLst>
          <pc:docMk/>
          <pc:sldMk cId="2743094635" sldId="4210"/>
        </pc:sldMkLst>
      </pc:sldChg>
      <pc:sldChg chg="add del modTransition">
        <pc:chgData name="Michelle Gallace" userId="6890fe1d-fae7-4c95-8977-faa318922140" providerId="ADAL" clId="{38FA724D-713D-40FA-BE1E-9E7EF861F03A}" dt="2023-09-04T03:42:00.141" v="15" actId="47"/>
        <pc:sldMkLst>
          <pc:docMk/>
          <pc:sldMk cId="2114223670" sldId="4211"/>
        </pc:sldMkLst>
      </pc:sldChg>
      <pc:sldChg chg="add del modTransition">
        <pc:chgData name="Michelle Gallace" userId="6890fe1d-fae7-4c95-8977-faa318922140" providerId="ADAL" clId="{38FA724D-713D-40FA-BE1E-9E7EF861F03A}" dt="2023-09-04T03:41:59.241" v="14" actId="47"/>
        <pc:sldMkLst>
          <pc:docMk/>
          <pc:sldMk cId="2800849677" sldId="4213"/>
        </pc:sldMkLst>
      </pc:sldChg>
      <pc:sldChg chg="modTransition">
        <pc:chgData name="Michelle Gallace" userId="6890fe1d-fae7-4c95-8977-faa318922140" providerId="ADAL" clId="{38FA724D-713D-40FA-BE1E-9E7EF861F03A}" dt="2023-08-30T05:48:31.083" v="6"/>
        <pc:sldMkLst>
          <pc:docMk/>
          <pc:sldMk cId="265994524" sldId="4214"/>
        </pc:sldMkLst>
      </pc:sldChg>
      <pc:sldChg chg="modTransition">
        <pc:chgData name="Michelle Gallace" userId="6890fe1d-fae7-4c95-8977-faa318922140" providerId="ADAL" clId="{38FA724D-713D-40FA-BE1E-9E7EF861F03A}" dt="2023-08-30T05:48:28.255" v="5"/>
        <pc:sldMkLst>
          <pc:docMk/>
          <pc:sldMk cId="673452195" sldId="4215"/>
        </pc:sldMkLst>
      </pc:sldChg>
    </pc:docChg>
  </pc:docChgLst>
  <pc:docChgLst>
    <pc:chgData name="Michelle Gallace" userId="6890fe1d-fae7-4c95-8977-faa318922140" providerId="ADAL" clId="{46CB4700-4C75-44EE-AF0F-A97018590EA7}"/>
    <pc:docChg chg="undo redo custSel addSld delSld modSld">
      <pc:chgData name="Michelle Gallace" userId="6890fe1d-fae7-4c95-8977-faa318922140" providerId="ADAL" clId="{46CB4700-4C75-44EE-AF0F-A97018590EA7}" dt="2023-11-10T06:02:23.101" v="4636" actId="20577"/>
      <pc:docMkLst>
        <pc:docMk/>
      </pc:docMkLst>
      <pc:sldChg chg="addSp delSp modSp mod">
        <pc:chgData name="Michelle Gallace" userId="6890fe1d-fae7-4c95-8977-faa318922140" providerId="ADAL" clId="{46CB4700-4C75-44EE-AF0F-A97018590EA7}" dt="2023-11-09T04:57:43.178" v="1602" actId="1076"/>
        <pc:sldMkLst>
          <pc:docMk/>
          <pc:sldMk cId="0" sldId="257"/>
        </pc:sldMkLst>
        <pc:spChg chg="add del mod">
          <ac:chgData name="Michelle Gallace" userId="6890fe1d-fae7-4c95-8977-faa318922140" providerId="ADAL" clId="{46CB4700-4C75-44EE-AF0F-A97018590EA7}" dt="2023-11-09T04:12:21.290" v="395" actId="1076"/>
          <ac:spMkLst>
            <pc:docMk/>
            <pc:sldMk cId="0" sldId="257"/>
            <ac:spMk id="3" creationId="{0D5035CB-5CB6-4E0E-5290-716C49015623}"/>
          </ac:spMkLst>
        </pc:spChg>
        <pc:spChg chg="del">
          <ac:chgData name="Michelle Gallace" userId="6890fe1d-fae7-4c95-8977-faa318922140" providerId="ADAL" clId="{46CB4700-4C75-44EE-AF0F-A97018590EA7}" dt="2023-11-09T03:58:42.119" v="0" actId="478"/>
          <ac:spMkLst>
            <pc:docMk/>
            <pc:sldMk cId="0" sldId="257"/>
            <ac:spMk id="127" creationId="{00000000-0000-0000-0000-000000000000}"/>
          </ac:spMkLst>
        </pc:spChg>
        <pc:spChg chg="mod">
          <ac:chgData name="Michelle Gallace" userId="6890fe1d-fae7-4c95-8977-faa318922140" providerId="ADAL" clId="{46CB4700-4C75-44EE-AF0F-A97018590EA7}" dt="2023-11-09T04:57:43.178" v="1602" actId="1076"/>
          <ac:spMkLst>
            <pc:docMk/>
            <pc:sldMk cId="0" sldId="257"/>
            <ac:spMk id="129" creationId="{00000000-0000-0000-0000-000000000000}"/>
          </ac:spMkLst>
        </pc:spChg>
        <pc:picChg chg="add del mod">
          <ac:chgData name="Michelle Gallace" userId="6890fe1d-fae7-4c95-8977-faa318922140" providerId="ADAL" clId="{46CB4700-4C75-44EE-AF0F-A97018590EA7}" dt="2023-11-09T04:00:11.305" v="45" actId="14826"/>
          <ac:picMkLst>
            <pc:docMk/>
            <pc:sldMk cId="0" sldId="257"/>
            <ac:picMk id="126" creationId="{00000000-0000-0000-0000-000000000000}"/>
          </ac:picMkLst>
        </pc:picChg>
      </pc:sldChg>
      <pc:sldChg chg="del">
        <pc:chgData name="Michelle Gallace" userId="6890fe1d-fae7-4c95-8977-faa318922140" providerId="ADAL" clId="{46CB4700-4C75-44EE-AF0F-A97018590EA7}" dt="2023-11-09T04:07:50.650" v="256" actId="2696"/>
        <pc:sldMkLst>
          <pc:docMk/>
          <pc:sldMk cId="2674787537" sldId="1899"/>
        </pc:sldMkLst>
      </pc:sldChg>
      <pc:sldChg chg="del">
        <pc:chgData name="Michelle Gallace" userId="6890fe1d-fae7-4c95-8977-faa318922140" providerId="ADAL" clId="{46CB4700-4C75-44EE-AF0F-A97018590EA7}" dt="2023-11-09T04:31:37.692" v="1021" actId="2696"/>
        <pc:sldMkLst>
          <pc:docMk/>
          <pc:sldMk cId="1518297355" sldId="4192"/>
        </pc:sldMkLst>
      </pc:sldChg>
      <pc:sldChg chg="del">
        <pc:chgData name="Michelle Gallace" userId="6890fe1d-fae7-4c95-8977-faa318922140" providerId="ADAL" clId="{46CB4700-4C75-44EE-AF0F-A97018590EA7}" dt="2023-11-09T06:31:25.569" v="2977" actId="2696"/>
        <pc:sldMkLst>
          <pc:docMk/>
          <pc:sldMk cId="2743094635" sldId="4210"/>
        </pc:sldMkLst>
      </pc:sldChg>
      <pc:sldChg chg="del">
        <pc:chgData name="Michelle Gallace" userId="6890fe1d-fae7-4c95-8977-faa318922140" providerId="ADAL" clId="{46CB4700-4C75-44EE-AF0F-A97018590EA7}" dt="2023-11-09T04:12:48.479" v="396" actId="2696"/>
        <pc:sldMkLst>
          <pc:docMk/>
          <pc:sldMk cId="673452195" sldId="4215"/>
        </pc:sldMkLst>
      </pc:sldChg>
      <pc:sldChg chg="del">
        <pc:chgData name="Michelle Gallace" userId="6890fe1d-fae7-4c95-8977-faa318922140" providerId="ADAL" clId="{46CB4700-4C75-44EE-AF0F-A97018590EA7}" dt="2023-11-09T06:34:22.675" v="3019" actId="2696"/>
        <pc:sldMkLst>
          <pc:docMk/>
          <pc:sldMk cId="3654132931" sldId="4223"/>
        </pc:sldMkLst>
      </pc:sldChg>
      <pc:sldChg chg="del">
        <pc:chgData name="Michelle Gallace" userId="6890fe1d-fae7-4c95-8977-faa318922140" providerId="ADAL" clId="{46CB4700-4C75-44EE-AF0F-A97018590EA7}" dt="2023-11-09T04:07:40.705" v="254" actId="2696"/>
        <pc:sldMkLst>
          <pc:docMk/>
          <pc:sldMk cId="50558018" sldId="4226"/>
        </pc:sldMkLst>
      </pc:sldChg>
      <pc:sldChg chg="del">
        <pc:chgData name="Michelle Gallace" userId="6890fe1d-fae7-4c95-8977-faa318922140" providerId="ADAL" clId="{46CB4700-4C75-44EE-AF0F-A97018590EA7}" dt="2023-11-09T04:07:37.017" v="253" actId="2696"/>
        <pc:sldMkLst>
          <pc:docMk/>
          <pc:sldMk cId="1995678729" sldId="4227"/>
        </pc:sldMkLst>
      </pc:sldChg>
      <pc:sldChg chg="addSp delSp modSp mod">
        <pc:chgData name="Michelle Gallace" userId="6890fe1d-fae7-4c95-8977-faa318922140" providerId="ADAL" clId="{46CB4700-4C75-44EE-AF0F-A97018590EA7}" dt="2023-11-09T04:58:08.215" v="1628" actId="1037"/>
        <pc:sldMkLst>
          <pc:docMk/>
          <pc:sldMk cId="837455241" sldId="4228"/>
        </pc:sldMkLst>
        <pc:spChg chg="add del mod">
          <ac:chgData name="Michelle Gallace" userId="6890fe1d-fae7-4c95-8977-faa318922140" providerId="ADAL" clId="{46CB4700-4C75-44EE-AF0F-A97018590EA7}" dt="2023-11-09T04:13:12.811" v="397" actId="478"/>
          <ac:spMkLst>
            <pc:docMk/>
            <pc:sldMk cId="837455241" sldId="4228"/>
            <ac:spMk id="2" creationId="{BA1B71EC-EFB1-8530-B64B-D4C158FC1113}"/>
          </ac:spMkLst>
        </pc:spChg>
        <pc:spChg chg="del">
          <ac:chgData name="Michelle Gallace" userId="6890fe1d-fae7-4c95-8977-faa318922140" providerId="ADAL" clId="{46CB4700-4C75-44EE-AF0F-A97018590EA7}" dt="2023-11-09T04:03:39.689" v="47" actId="478"/>
          <ac:spMkLst>
            <pc:docMk/>
            <pc:sldMk cId="837455241" sldId="4228"/>
            <ac:spMk id="3" creationId="{90A4EE1A-4FCA-9FAF-A388-19D8EAA9C04D}"/>
          </ac:spMkLst>
        </pc:spChg>
        <pc:spChg chg="mod">
          <ac:chgData name="Michelle Gallace" userId="6890fe1d-fae7-4c95-8977-faa318922140" providerId="ADAL" clId="{46CB4700-4C75-44EE-AF0F-A97018590EA7}" dt="2023-11-09T04:07:12.034" v="245" actId="14100"/>
          <ac:spMkLst>
            <pc:docMk/>
            <pc:sldMk cId="837455241" sldId="4228"/>
            <ac:spMk id="4" creationId="{76A6F957-91FC-4284-23D0-90FFB6989AB7}"/>
          </ac:spMkLst>
        </pc:spChg>
        <pc:spChg chg="mod">
          <ac:chgData name="Michelle Gallace" userId="6890fe1d-fae7-4c95-8977-faa318922140" providerId="ADAL" clId="{46CB4700-4C75-44EE-AF0F-A97018590EA7}" dt="2023-11-09T04:21:43.966" v="625" actId="5793"/>
          <ac:spMkLst>
            <pc:docMk/>
            <pc:sldMk cId="837455241" sldId="4228"/>
            <ac:spMk id="5" creationId="{CAFF1EDB-9403-7589-E102-A11705FC4D22}"/>
          </ac:spMkLst>
        </pc:spChg>
        <pc:spChg chg="add mod">
          <ac:chgData name="Michelle Gallace" userId="6890fe1d-fae7-4c95-8977-faa318922140" providerId="ADAL" clId="{46CB4700-4C75-44EE-AF0F-A97018590EA7}" dt="2023-11-09T04:58:08.215" v="1628" actId="1037"/>
          <ac:spMkLst>
            <pc:docMk/>
            <pc:sldMk cId="837455241" sldId="4228"/>
            <ac:spMk id="6" creationId="{016B32AC-C7D6-9F9E-9EAF-54CC4313AFCE}"/>
          </ac:spMkLst>
        </pc:spChg>
        <pc:spChg chg="add del mod">
          <ac:chgData name="Michelle Gallace" userId="6890fe1d-fae7-4c95-8977-faa318922140" providerId="ADAL" clId="{46CB4700-4C75-44EE-AF0F-A97018590EA7}" dt="2023-11-09T04:16:44.870" v="418" actId="478"/>
          <ac:spMkLst>
            <pc:docMk/>
            <pc:sldMk cId="837455241" sldId="4228"/>
            <ac:spMk id="8" creationId="{B0DDB3B9-7436-1CA2-F6D2-0F48D775179F}"/>
          </ac:spMkLst>
        </pc:spChg>
        <pc:spChg chg="add del mod">
          <ac:chgData name="Michelle Gallace" userId="6890fe1d-fae7-4c95-8977-faa318922140" providerId="ADAL" clId="{46CB4700-4C75-44EE-AF0F-A97018590EA7}" dt="2023-11-09T04:17:36.342" v="425" actId="478"/>
          <ac:spMkLst>
            <pc:docMk/>
            <pc:sldMk cId="837455241" sldId="4228"/>
            <ac:spMk id="9" creationId="{1C554451-F1F7-E908-F34C-48FF5DDFB58B}"/>
          </ac:spMkLst>
        </pc:spChg>
        <pc:spChg chg="add mod">
          <ac:chgData name="Michelle Gallace" userId="6890fe1d-fae7-4c95-8977-faa318922140" providerId="ADAL" clId="{46CB4700-4C75-44EE-AF0F-A97018590EA7}" dt="2023-11-09T04:58:08.215" v="1628" actId="1037"/>
          <ac:spMkLst>
            <pc:docMk/>
            <pc:sldMk cId="837455241" sldId="4228"/>
            <ac:spMk id="10" creationId="{0413C9C8-D828-AAC1-35FB-8A1B0692F573}"/>
          </ac:spMkLst>
        </pc:spChg>
        <pc:spChg chg="add mod">
          <ac:chgData name="Michelle Gallace" userId="6890fe1d-fae7-4c95-8977-faa318922140" providerId="ADAL" clId="{46CB4700-4C75-44EE-AF0F-A97018590EA7}" dt="2023-11-09T04:58:08.215" v="1628" actId="1037"/>
          <ac:spMkLst>
            <pc:docMk/>
            <pc:sldMk cId="837455241" sldId="4228"/>
            <ac:spMk id="11" creationId="{6F8D7017-6E8A-1BB5-9FD1-4244A6B5D6BB}"/>
          </ac:spMkLst>
        </pc:spChg>
        <pc:spChg chg="add del mod">
          <ac:chgData name="Michelle Gallace" userId="6890fe1d-fae7-4c95-8977-faa318922140" providerId="ADAL" clId="{46CB4700-4C75-44EE-AF0F-A97018590EA7}" dt="2023-11-09T04:22:59.245" v="634" actId="478"/>
          <ac:spMkLst>
            <pc:docMk/>
            <pc:sldMk cId="837455241" sldId="4228"/>
            <ac:spMk id="12" creationId="{EEB8ADCE-CB3C-3385-7904-CE606A7C1AD2}"/>
          </ac:spMkLst>
        </pc:spChg>
        <pc:spChg chg="add del mod">
          <ac:chgData name="Michelle Gallace" userId="6890fe1d-fae7-4c95-8977-faa318922140" providerId="ADAL" clId="{46CB4700-4C75-44EE-AF0F-A97018590EA7}" dt="2023-11-09T04:25:02.820" v="654" actId="478"/>
          <ac:spMkLst>
            <pc:docMk/>
            <pc:sldMk cId="837455241" sldId="4228"/>
            <ac:spMk id="13" creationId="{1181A090-34C6-4689-C834-48F9C09E43E2}"/>
          </ac:spMkLst>
        </pc:spChg>
        <pc:spChg chg="add del mod">
          <ac:chgData name="Michelle Gallace" userId="6890fe1d-fae7-4c95-8977-faa318922140" providerId="ADAL" clId="{46CB4700-4C75-44EE-AF0F-A97018590EA7}" dt="2023-11-09T04:58:08.215" v="1628" actId="1037"/>
          <ac:spMkLst>
            <pc:docMk/>
            <pc:sldMk cId="837455241" sldId="4228"/>
            <ac:spMk id="14" creationId="{6648FA21-0E3E-CE63-49A3-F721420AAA18}"/>
          </ac:spMkLst>
        </pc:spChg>
        <pc:spChg chg="add mod">
          <ac:chgData name="Michelle Gallace" userId="6890fe1d-fae7-4c95-8977-faa318922140" providerId="ADAL" clId="{46CB4700-4C75-44EE-AF0F-A97018590EA7}" dt="2023-11-09T04:29:31.113" v="912" actId="20577"/>
          <ac:spMkLst>
            <pc:docMk/>
            <pc:sldMk cId="837455241" sldId="4228"/>
            <ac:spMk id="15" creationId="{D42B52E2-A1D9-B198-431E-8571F4322E7F}"/>
          </ac:spMkLst>
        </pc:spChg>
        <pc:spChg chg="add mod">
          <ac:chgData name="Michelle Gallace" userId="6890fe1d-fae7-4c95-8977-faa318922140" providerId="ADAL" clId="{46CB4700-4C75-44EE-AF0F-A97018590EA7}" dt="2023-11-09T04:30:14.385" v="950" actId="20577"/>
          <ac:spMkLst>
            <pc:docMk/>
            <pc:sldMk cId="837455241" sldId="4228"/>
            <ac:spMk id="16" creationId="{7FE6F3E8-C286-880C-0D09-B882CD3C7C64}"/>
          </ac:spMkLst>
        </pc:spChg>
        <pc:spChg chg="add mod">
          <ac:chgData name="Michelle Gallace" userId="6890fe1d-fae7-4c95-8977-faa318922140" providerId="ADAL" clId="{46CB4700-4C75-44EE-AF0F-A97018590EA7}" dt="2023-11-09T04:30:32.589" v="954" actId="20577"/>
          <ac:spMkLst>
            <pc:docMk/>
            <pc:sldMk cId="837455241" sldId="4228"/>
            <ac:spMk id="17" creationId="{8E27015F-D32F-C404-6BCB-3E2A90DE17A4}"/>
          </ac:spMkLst>
        </pc:spChg>
        <pc:spChg chg="add mod">
          <ac:chgData name="Michelle Gallace" userId="6890fe1d-fae7-4c95-8977-faa318922140" providerId="ADAL" clId="{46CB4700-4C75-44EE-AF0F-A97018590EA7}" dt="2023-11-09T04:31:02.187" v="1019" actId="20577"/>
          <ac:spMkLst>
            <pc:docMk/>
            <pc:sldMk cId="837455241" sldId="4228"/>
            <ac:spMk id="18" creationId="{D481398F-5B65-A80A-EA8F-B7D4E1DD5E3D}"/>
          </ac:spMkLst>
        </pc:spChg>
        <pc:picChg chg="del">
          <ac:chgData name="Michelle Gallace" userId="6890fe1d-fae7-4c95-8977-faa318922140" providerId="ADAL" clId="{46CB4700-4C75-44EE-AF0F-A97018590EA7}" dt="2023-11-09T04:03:36.863" v="46" actId="478"/>
          <ac:picMkLst>
            <pc:docMk/>
            <pc:sldMk cId="837455241" sldId="4228"/>
            <ac:picMk id="7" creationId="{E236CF47-657C-A701-6D8D-CA5E29279A5F}"/>
          </ac:picMkLst>
        </pc:picChg>
      </pc:sldChg>
      <pc:sldChg chg="del">
        <pc:chgData name="Michelle Gallace" userId="6890fe1d-fae7-4c95-8977-faa318922140" providerId="ADAL" clId="{46CB4700-4C75-44EE-AF0F-A97018590EA7}" dt="2023-11-09T04:31:32.632" v="1020" actId="2696"/>
        <pc:sldMkLst>
          <pc:docMk/>
          <pc:sldMk cId="2142046203" sldId="4232"/>
        </pc:sldMkLst>
      </pc:sldChg>
      <pc:sldChg chg="del">
        <pc:chgData name="Michelle Gallace" userId="6890fe1d-fae7-4c95-8977-faa318922140" providerId="ADAL" clId="{46CB4700-4C75-44EE-AF0F-A97018590EA7}" dt="2023-11-09T06:05:00.035" v="1777" actId="2696"/>
        <pc:sldMkLst>
          <pc:docMk/>
          <pc:sldMk cId="8131319" sldId="4236"/>
        </pc:sldMkLst>
      </pc:sldChg>
      <pc:sldChg chg="addSp delSp modSp add mod">
        <pc:chgData name="Michelle Gallace" userId="6890fe1d-fae7-4c95-8977-faa318922140" providerId="ADAL" clId="{46CB4700-4C75-44EE-AF0F-A97018590EA7}" dt="2023-11-09T06:04:16.761" v="1776" actId="1076"/>
        <pc:sldMkLst>
          <pc:docMk/>
          <pc:sldMk cId="1673249747" sldId="4238"/>
        </pc:sldMkLst>
        <pc:spChg chg="add del mod">
          <ac:chgData name="Michelle Gallace" userId="6890fe1d-fae7-4c95-8977-faa318922140" providerId="ADAL" clId="{46CB4700-4C75-44EE-AF0F-A97018590EA7}" dt="2023-11-09T04:38:17.186" v="1293" actId="478"/>
          <ac:spMkLst>
            <pc:docMk/>
            <pc:sldMk cId="1673249747" sldId="4238"/>
            <ac:spMk id="2" creationId="{B2B25A37-B9C2-D731-E1C8-C109642A02FD}"/>
          </ac:spMkLst>
        </pc:spChg>
        <pc:spChg chg="add del mod">
          <ac:chgData name="Michelle Gallace" userId="6890fe1d-fae7-4c95-8977-faa318922140" providerId="ADAL" clId="{46CB4700-4C75-44EE-AF0F-A97018590EA7}" dt="2023-11-09T04:37:45.387" v="1236" actId="478"/>
          <ac:spMkLst>
            <pc:docMk/>
            <pc:sldMk cId="1673249747" sldId="4238"/>
            <ac:spMk id="3" creationId="{2F100DAB-D1E0-2BCF-643C-90BE49C4388A}"/>
          </ac:spMkLst>
        </pc:spChg>
        <pc:spChg chg="mod">
          <ac:chgData name="Michelle Gallace" userId="6890fe1d-fae7-4c95-8977-faa318922140" providerId="ADAL" clId="{46CB4700-4C75-44EE-AF0F-A97018590EA7}" dt="2023-11-09T04:41:04.800" v="1438" actId="20577"/>
          <ac:spMkLst>
            <pc:docMk/>
            <pc:sldMk cId="1673249747" sldId="4238"/>
            <ac:spMk id="5" creationId="{CAFF1EDB-9403-7589-E102-A11705FC4D22}"/>
          </ac:spMkLst>
        </pc:spChg>
        <pc:spChg chg="del">
          <ac:chgData name="Michelle Gallace" userId="6890fe1d-fae7-4c95-8977-faa318922140" providerId="ADAL" clId="{46CB4700-4C75-44EE-AF0F-A97018590EA7}" dt="2023-11-09T04:35:08.776" v="1027" actId="478"/>
          <ac:spMkLst>
            <pc:docMk/>
            <pc:sldMk cId="1673249747" sldId="4238"/>
            <ac:spMk id="6" creationId="{016B32AC-C7D6-9F9E-9EAF-54CC4313AFCE}"/>
          </ac:spMkLst>
        </pc:spChg>
        <pc:spChg chg="add del mod">
          <ac:chgData name="Michelle Gallace" userId="6890fe1d-fae7-4c95-8977-faa318922140" providerId="ADAL" clId="{46CB4700-4C75-44EE-AF0F-A97018590EA7}" dt="2023-11-09T04:45:03.881" v="1586" actId="478"/>
          <ac:spMkLst>
            <pc:docMk/>
            <pc:sldMk cId="1673249747" sldId="4238"/>
            <ac:spMk id="7" creationId="{5C35BC0D-73AE-CB7C-2EC8-83568F933531}"/>
          </ac:spMkLst>
        </pc:spChg>
        <pc:spChg chg="add del mod">
          <ac:chgData name="Michelle Gallace" userId="6890fe1d-fae7-4c95-8977-faa318922140" providerId="ADAL" clId="{46CB4700-4C75-44EE-AF0F-A97018590EA7}" dt="2023-11-09T06:00:51.190" v="1665" actId="478"/>
          <ac:spMkLst>
            <pc:docMk/>
            <pc:sldMk cId="1673249747" sldId="4238"/>
            <ac:spMk id="8" creationId="{16D97208-C5B5-03D2-C7BA-F220F7698B18}"/>
          </ac:spMkLst>
        </pc:spChg>
        <pc:spChg chg="add del mod">
          <ac:chgData name="Michelle Gallace" userId="6890fe1d-fae7-4c95-8977-faa318922140" providerId="ADAL" clId="{46CB4700-4C75-44EE-AF0F-A97018590EA7}" dt="2023-11-09T06:00:34.579" v="1638" actId="478"/>
          <ac:spMkLst>
            <pc:docMk/>
            <pc:sldMk cId="1673249747" sldId="4238"/>
            <ac:spMk id="9" creationId="{D5E7CF00-1F44-39A4-A3AF-DCA75A3DD0AC}"/>
          </ac:spMkLst>
        </pc:spChg>
        <pc:spChg chg="del">
          <ac:chgData name="Michelle Gallace" userId="6890fe1d-fae7-4c95-8977-faa318922140" providerId="ADAL" clId="{46CB4700-4C75-44EE-AF0F-A97018590EA7}" dt="2023-11-09T04:35:05.860" v="1026" actId="478"/>
          <ac:spMkLst>
            <pc:docMk/>
            <pc:sldMk cId="1673249747" sldId="4238"/>
            <ac:spMk id="10" creationId="{0413C9C8-D828-AAC1-35FB-8A1B0692F573}"/>
          </ac:spMkLst>
        </pc:spChg>
        <pc:spChg chg="del">
          <ac:chgData name="Michelle Gallace" userId="6890fe1d-fae7-4c95-8977-faa318922140" providerId="ADAL" clId="{46CB4700-4C75-44EE-AF0F-A97018590EA7}" dt="2023-11-09T04:35:05.860" v="1026" actId="478"/>
          <ac:spMkLst>
            <pc:docMk/>
            <pc:sldMk cId="1673249747" sldId="4238"/>
            <ac:spMk id="11" creationId="{6F8D7017-6E8A-1BB5-9FD1-4244A6B5D6BB}"/>
          </ac:spMkLst>
        </pc:spChg>
        <pc:spChg chg="add del mod">
          <ac:chgData name="Michelle Gallace" userId="6890fe1d-fae7-4c95-8977-faa318922140" providerId="ADAL" clId="{46CB4700-4C75-44EE-AF0F-A97018590EA7}" dt="2023-11-09T04:45:18.851" v="1590" actId="478"/>
          <ac:spMkLst>
            <pc:docMk/>
            <pc:sldMk cId="1673249747" sldId="4238"/>
            <ac:spMk id="12" creationId="{DD53A5FC-D230-3A60-85EB-C607C1B84393}"/>
          </ac:spMkLst>
        </pc:spChg>
        <pc:spChg chg="add mod">
          <ac:chgData name="Michelle Gallace" userId="6890fe1d-fae7-4c95-8977-faa318922140" providerId="ADAL" clId="{46CB4700-4C75-44EE-AF0F-A97018590EA7}" dt="2023-11-09T06:04:06.287" v="1773" actId="12788"/>
          <ac:spMkLst>
            <pc:docMk/>
            <pc:sldMk cId="1673249747" sldId="4238"/>
            <ac:spMk id="13" creationId="{F1841200-A512-6CFB-947E-B774024AA9A7}"/>
          </ac:spMkLst>
        </pc:spChg>
        <pc:spChg chg="del">
          <ac:chgData name="Michelle Gallace" userId="6890fe1d-fae7-4c95-8977-faa318922140" providerId="ADAL" clId="{46CB4700-4C75-44EE-AF0F-A97018590EA7}" dt="2023-11-09T04:35:05.860" v="1026" actId="478"/>
          <ac:spMkLst>
            <pc:docMk/>
            <pc:sldMk cId="1673249747" sldId="4238"/>
            <ac:spMk id="14" creationId="{6648FA21-0E3E-CE63-49A3-F721420AAA18}"/>
          </ac:spMkLst>
        </pc:spChg>
        <pc:spChg chg="del">
          <ac:chgData name="Michelle Gallace" userId="6890fe1d-fae7-4c95-8977-faa318922140" providerId="ADAL" clId="{46CB4700-4C75-44EE-AF0F-A97018590EA7}" dt="2023-11-09T04:35:05.860" v="1026" actId="478"/>
          <ac:spMkLst>
            <pc:docMk/>
            <pc:sldMk cId="1673249747" sldId="4238"/>
            <ac:spMk id="15" creationId="{D42B52E2-A1D9-B198-431E-8571F4322E7F}"/>
          </ac:spMkLst>
        </pc:spChg>
        <pc:spChg chg="del">
          <ac:chgData name="Michelle Gallace" userId="6890fe1d-fae7-4c95-8977-faa318922140" providerId="ADAL" clId="{46CB4700-4C75-44EE-AF0F-A97018590EA7}" dt="2023-11-09T04:35:05.860" v="1026" actId="478"/>
          <ac:spMkLst>
            <pc:docMk/>
            <pc:sldMk cId="1673249747" sldId="4238"/>
            <ac:spMk id="16" creationId="{7FE6F3E8-C286-880C-0D09-B882CD3C7C64}"/>
          </ac:spMkLst>
        </pc:spChg>
        <pc:spChg chg="del">
          <ac:chgData name="Michelle Gallace" userId="6890fe1d-fae7-4c95-8977-faa318922140" providerId="ADAL" clId="{46CB4700-4C75-44EE-AF0F-A97018590EA7}" dt="2023-11-09T04:35:05.860" v="1026" actId="478"/>
          <ac:spMkLst>
            <pc:docMk/>
            <pc:sldMk cId="1673249747" sldId="4238"/>
            <ac:spMk id="17" creationId="{8E27015F-D32F-C404-6BCB-3E2A90DE17A4}"/>
          </ac:spMkLst>
        </pc:spChg>
        <pc:spChg chg="del">
          <ac:chgData name="Michelle Gallace" userId="6890fe1d-fae7-4c95-8977-faa318922140" providerId="ADAL" clId="{46CB4700-4C75-44EE-AF0F-A97018590EA7}" dt="2023-11-09T04:35:05.860" v="1026" actId="478"/>
          <ac:spMkLst>
            <pc:docMk/>
            <pc:sldMk cId="1673249747" sldId="4238"/>
            <ac:spMk id="18" creationId="{D481398F-5B65-A80A-EA8F-B7D4E1DD5E3D}"/>
          </ac:spMkLst>
        </pc:spChg>
        <pc:spChg chg="add mod">
          <ac:chgData name="Michelle Gallace" userId="6890fe1d-fae7-4c95-8977-faa318922140" providerId="ADAL" clId="{46CB4700-4C75-44EE-AF0F-A97018590EA7}" dt="2023-11-09T06:04:10.839" v="1774" actId="1076"/>
          <ac:spMkLst>
            <pc:docMk/>
            <pc:sldMk cId="1673249747" sldId="4238"/>
            <ac:spMk id="19" creationId="{DDCDA21F-A9AF-50E5-678E-40FFDB141F2B}"/>
          </ac:spMkLst>
        </pc:spChg>
        <pc:spChg chg="add mod">
          <ac:chgData name="Michelle Gallace" userId="6890fe1d-fae7-4c95-8977-faa318922140" providerId="ADAL" clId="{46CB4700-4C75-44EE-AF0F-A97018590EA7}" dt="2023-11-09T06:04:06.287" v="1773" actId="12788"/>
          <ac:spMkLst>
            <pc:docMk/>
            <pc:sldMk cId="1673249747" sldId="4238"/>
            <ac:spMk id="20" creationId="{13992801-BB45-31F1-3711-777C6FBAE65B}"/>
          </ac:spMkLst>
        </pc:spChg>
        <pc:spChg chg="add mod">
          <ac:chgData name="Michelle Gallace" userId="6890fe1d-fae7-4c95-8977-faa318922140" providerId="ADAL" clId="{46CB4700-4C75-44EE-AF0F-A97018590EA7}" dt="2023-11-09T06:04:13.810" v="1775" actId="1076"/>
          <ac:spMkLst>
            <pc:docMk/>
            <pc:sldMk cId="1673249747" sldId="4238"/>
            <ac:spMk id="21" creationId="{75DEA507-4F32-796A-B3BB-33D81624EFE7}"/>
          </ac:spMkLst>
        </pc:spChg>
        <pc:spChg chg="add mod">
          <ac:chgData name="Michelle Gallace" userId="6890fe1d-fae7-4c95-8977-faa318922140" providerId="ADAL" clId="{46CB4700-4C75-44EE-AF0F-A97018590EA7}" dt="2023-11-09T06:04:06.287" v="1773" actId="12788"/>
          <ac:spMkLst>
            <pc:docMk/>
            <pc:sldMk cId="1673249747" sldId="4238"/>
            <ac:spMk id="22" creationId="{A70F1684-5EFF-E481-2D91-079879309627}"/>
          </ac:spMkLst>
        </pc:spChg>
        <pc:spChg chg="add mod">
          <ac:chgData name="Michelle Gallace" userId="6890fe1d-fae7-4c95-8977-faa318922140" providerId="ADAL" clId="{46CB4700-4C75-44EE-AF0F-A97018590EA7}" dt="2023-11-09T06:04:16.761" v="1776" actId="1076"/>
          <ac:spMkLst>
            <pc:docMk/>
            <pc:sldMk cId="1673249747" sldId="4238"/>
            <ac:spMk id="23" creationId="{B270CCF3-11C2-2FD9-E743-FB58B1A8363F}"/>
          </ac:spMkLst>
        </pc:spChg>
      </pc:sldChg>
      <pc:sldChg chg="del">
        <pc:chgData name="Michelle Gallace" userId="6890fe1d-fae7-4c95-8977-faa318922140" providerId="ADAL" clId="{46CB4700-4C75-44EE-AF0F-A97018590EA7}" dt="2023-11-09T04:07:44.666" v="255" actId="2696"/>
        <pc:sldMkLst>
          <pc:docMk/>
          <pc:sldMk cId="1969249298" sldId="4238"/>
        </pc:sldMkLst>
      </pc:sldChg>
      <pc:sldChg chg="del">
        <pc:chgData name="Michelle Gallace" userId="6890fe1d-fae7-4c95-8977-faa318922140" providerId="ADAL" clId="{46CB4700-4C75-44EE-AF0F-A97018590EA7}" dt="2023-11-09T04:34:12.327" v="1024" actId="2696"/>
        <pc:sldMkLst>
          <pc:docMk/>
          <pc:sldMk cId="1661042284" sldId="4239"/>
        </pc:sldMkLst>
      </pc:sldChg>
      <pc:sldChg chg="addSp delSp modSp add mod">
        <pc:chgData name="Michelle Gallace" userId="6890fe1d-fae7-4c95-8977-faa318922140" providerId="ADAL" clId="{46CB4700-4C75-44EE-AF0F-A97018590EA7}" dt="2023-11-10T05:25:23.815" v="4470" actId="20577"/>
        <pc:sldMkLst>
          <pc:docMk/>
          <pc:sldMk cId="2294110889" sldId="4239"/>
        </pc:sldMkLst>
        <pc:spChg chg="add del mod">
          <ac:chgData name="Michelle Gallace" userId="6890fe1d-fae7-4c95-8977-faa318922140" providerId="ADAL" clId="{46CB4700-4C75-44EE-AF0F-A97018590EA7}" dt="2023-11-09T06:09:37.090" v="1887" actId="478"/>
          <ac:spMkLst>
            <pc:docMk/>
            <pc:sldMk cId="2294110889" sldId="4239"/>
            <ac:spMk id="2" creationId="{9C8EB113-722F-9F9E-992F-CBDAE859B3AB}"/>
          </ac:spMkLst>
        </pc:spChg>
        <pc:spChg chg="add mod">
          <ac:chgData name="Michelle Gallace" userId="6890fe1d-fae7-4c95-8977-faa318922140" providerId="ADAL" clId="{46CB4700-4C75-44EE-AF0F-A97018590EA7}" dt="2023-11-09T06:15:00.321" v="2236" actId="20577"/>
          <ac:spMkLst>
            <pc:docMk/>
            <pc:sldMk cId="2294110889" sldId="4239"/>
            <ac:spMk id="3" creationId="{2D1604E6-7BAF-0394-F0E4-F8F1FADDA448}"/>
          </ac:spMkLst>
        </pc:spChg>
        <pc:spChg chg="mod">
          <ac:chgData name="Michelle Gallace" userId="6890fe1d-fae7-4c95-8977-faa318922140" providerId="ADAL" clId="{46CB4700-4C75-44EE-AF0F-A97018590EA7}" dt="2023-11-09T06:08:45.952" v="1814" actId="20577"/>
          <ac:spMkLst>
            <pc:docMk/>
            <pc:sldMk cId="2294110889" sldId="4239"/>
            <ac:spMk id="5" creationId="{CAFF1EDB-9403-7589-E102-A11705FC4D22}"/>
          </ac:spMkLst>
        </pc:spChg>
        <pc:spChg chg="add mod">
          <ac:chgData name="Michelle Gallace" userId="6890fe1d-fae7-4c95-8977-faa318922140" providerId="ADAL" clId="{46CB4700-4C75-44EE-AF0F-A97018590EA7}" dt="2023-11-10T05:25:23.815" v="4470" actId="20577"/>
          <ac:spMkLst>
            <pc:docMk/>
            <pc:sldMk cId="2294110889" sldId="4239"/>
            <ac:spMk id="6" creationId="{41D51133-3C4B-57EF-4EA0-E1797D08C6BC}"/>
          </ac:spMkLst>
        </pc:spChg>
        <pc:spChg chg="del">
          <ac:chgData name="Michelle Gallace" userId="6890fe1d-fae7-4c95-8977-faa318922140" providerId="ADAL" clId="{46CB4700-4C75-44EE-AF0F-A97018590EA7}" dt="2023-11-09T06:08:51.218" v="1816" actId="478"/>
          <ac:spMkLst>
            <pc:docMk/>
            <pc:sldMk cId="2294110889" sldId="4239"/>
            <ac:spMk id="13" creationId="{F1841200-A512-6CFB-947E-B774024AA9A7}"/>
          </ac:spMkLst>
        </pc:spChg>
        <pc:spChg chg="del">
          <ac:chgData name="Michelle Gallace" userId="6890fe1d-fae7-4c95-8977-faa318922140" providerId="ADAL" clId="{46CB4700-4C75-44EE-AF0F-A97018590EA7}" dt="2023-11-09T06:08:52.590" v="1817" actId="478"/>
          <ac:spMkLst>
            <pc:docMk/>
            <pc:sldMk cId="2294110889" sldId="4239"/>
            <ac:spMk id="19" creationId="{DDCDA21F-A9AF-50E5-678E-40FFDB141F2B}"/>
          </ac:spMkLst>
        </pc:spChg>
        <pc:spChg chg="del">
          <ac:chgData name="Michelle Gallace" userId="6890fe1d-fae7-4c95-8977-faa318922140" providerId="ADAL" clId="{46CB4700-4C75-44EE-AF0F-A97018590EA7}" dt="2023-11-09T06:08:49.422" v="1815" actId="478"/>
          <ac:spMkLst>
            <pc:docMk/>
            <pc:sldMk cId="2294110889" sldId="4239"/>
            <ac:spMk id="20" creationId="{13992801-BB45-31F1-3711-777C6FBAE65B}"/>
          </ac:spMkLst>
        </pc:spChg>
        <pc:spChg chg="del">
          <ac:chgData name="Michelle Gallace" userId="6890fe1d-fae7-4c95-8977-faa318922140" providerId="ADAL" clId="{46CB4700-4C75-44EE-AF0F-A97018590EA7}" dt="2023-11-09T06:08:53.762" v="1818" actId="478"/>
          <ac:spMkLst>
            <pc:docMk/>
            <pc:sldMk cId="2294110889" sldId="4239"/>
            <ac:spMk id="21" creationId="{75DEA507-4F32-796A-B3BB-33D81624EFE7}"/>
          </ac:spMkLst>
        </pc:spChg>
        <pc:spChg chg="mod">
          <ac:chgData name="Michelle Gallace" userId="6890fe1d-fae7-4c95-8977-faa318922140" providerId="ADAL" clId="{46CB4700-4C75-44EE-AF0F-A97018590EA7}" dt="2023-11-09T06:15:09.760" v="2240" actId="20577"/>
          <ac:spMkLst>
            <pc:docMk/>
            <pc:sldMk cId="2294110889" sldId="4239"/>
            <ac:spMk id="22" creationId="{A70F1684-5EFF-E481-2D91-079879309627}"/>
          </ac:spMkLst>
        </pc:spChg>
        <pc:spChg chg="del">
          <ac:chgData name="Michelle Gallace" userId="6890fe1d-fae7-4c95-8977-faa318922140" providerId="ADAL" clId="{46CB4700-4C75-44EE-AF0F-A97018590EA7}" dt="2023-11-09T06:08:55.041" v="1819" actId="478"/>
          <ac:spMkLst>
            <pc:docMk/>
            <pc:sldMk cId="2294110889" sldId="4239"/>
            <ac:spMk id="23" creationId="{B270CCF3-11C2-2FD9-E743-FB58B1A8363F}"/>
          </ac:spMkLst>
        </pc:spChg>
      </pc:sldChg>
      <pc:sldChg chg="new del">
        <pc:chgData name="Michelle Gallace" userId="6890fe1d-fae7-4c95-8977-faa318922140" providerId="ADAL" clId="{46CB4700-4C75-44EE-AF0F-A97018590EA7}" dt="2023-11-09T06:16:34.184" v="2262" actId="680"/>
        <pc:sldMkLst>
          <pc:docMk/>
          <pc:sldMk cId="1342780669" sldId="4240"/>
        </pc:sldMkLst>
      </pc:sldChg>
      <pc:sldChg chg="addSp delSp modSp add mod">
        <pc:chgData name="Michelle Gallace" userId="6890fe1d-fae7-4c95-8977-faa318922140" providerId="ADAL" clId="{46CB4700-4C75-44EE-AF0F-A97018590EA7}" dt="2023-11-09T06:32:31.219" v="2990" actId="20577"/>
        <pc:sldMkLst>
          <pc:docMk/>
          <pc:sldMk cId="1609790814" sldId="4240"/>
        </pc:sldMkLst>
        <pc:spChg chg="add mod">
          <ac:chgData name="Michelle Gallace" userId="6890fe1d-fae7-4c95-8977-faa318922140" providerId="ADAL" clId="{46CB4700-4C75-44EE-AF0F-A97018590EA7}" dt="2023-11-09T06:29:54.513" v="2956" actId="1076"/>
          <ac:spMkLst>
            <pc:docMk/>
            <pc:sldMk cId="1609790814" sldId="4240"/>
            <ac:spMk id="2" creationId="{7D0DD5C7-8C73-D581-DD6E-F86F97BB111D}"/>
          </ac:spMkLst>
        </pc:spChg>
        <pc:spChg chg="add del mod">
          <ac:chgData name="Michelle Gallace" userId="6890fe1d-fae7-4c95-8977-faa318922140" providerId="ADAL" clId="{46CB4700-4C75-44EE-AF0F-A97018590EA7}" dt="2023-11-09T06:19:25.725" v="2326" actId="478"/>
          <ac:spMkLst>
            <pc:docMk/>
            <pc:sldMk cId="1609790814" sldId="4240"/>
            <ac:spMk id="3" creationId="{DF890C85-4D38-33FD-8359-9DF5FCD18140}"/>
          </ac:spMkLst>
        </pc:spChg>
        <pc:spChg chg="mod">
          <ac:chgData name="Michelle Gallace" userId="6890fe1d-fae7-4c95-8977-faa318922140" providerId="ADAL" clId="{46CB4700-4C75-44EE-AF0F-A97018590EA7}" dt="2023-11-09T06:30:28.272" v="2976" actId="20577"/>
          <ac:spMkLst>
            <pc:docMk/>
            <pc:sldMk cId="1609790814" sldId="4240"/>
            <ac:spMk id="5" creationId="{CAFF1EDB-9403-7589-E102-A11705FC4D22}"/>
          </ac:spMkLst>
        </pc:spChg>
        <pc:spChg chg="add mod">
          <ac:chgData name="Michelle Gallace" userId="6890fe1d-fae7-4c95-8977-faa318922140" providerId="ADAL" clId="{46CB4700-4C75-44EE-AF0F-A97018590EA7}" dt="2023-11-09T06:32:18.511" v="2983" actId="20577"/>
          <ac:spMkLst>
            <pc:docMk/>
            <pc:sldMk cId="1609790814" sldId="4240"/>
            <ac:spMk id="6" creationId="{8FB6926D-CDC9-3450-7AAD-55314CD2CD7F}"/>
          </ac:spMkLst>
        </pc:spChg>
        <pc:spChg chg="add mod">
          <ac:chgData name="Michelle Gallace" userId="6890fe1d-fae7-4c95-8977-faa318922140" providerId="ADAL" clId="{46CB4700-4C75-44EE-AF0F-A97018590EA7}" dt="2023-11-09T06:32:31.219" v="2990" actId="20577"/>
          <ac:spMkLst>
            <pc:docMk/>
            <pc:sldMk cId="1609790814" sldId="4240"/>
            <ac:spMk id="7" creationId="{01C85933-CC21-A54D-F231-0BAF95548008}"/>
          </ac:spMkLst>
        </pc:spChg>
        <pc:spChg chg="add mod">
          <ac:chgData name="Michelle Gallace" userId="6890fe1d-fae7-4c95-8977-faa318922140" providerId="ADAL" clId="{46CB4700-4C75-44EE-AF0F-A97018590EA7}" dt="2023-11-09T06:29:43.876" v="2955" actId="1038"/>
          <ac:spMkLst>
            <pc:docMk/>
            <pc:sldMk cId="1609790814" sldId="4240"/>
            <ac:spMk id="8" creationId="{95C10479-1C49-4702-EACE-1F0005E54668}"/>
          </ac:spMkLst>
        </pc:spChg>
        <pc:spChg chg="add mod">
          <ac:chgData name="Michelle Gallace" userId="6890fe1d-fae7-4c95-8977-faa318922140" providerId="ADAL" clId="{46CB4700-4C75-44EE-AF0F-A97018590EA7}" dt="2023-11-09T06:27:52.698" v="2886" actId="1035"/>
          <ac:spMkLst>
            <pc:docMk/>
            <pc:sldMk cId="1609790814" sldId="4240"/>
            <ac:spMk id="9" creationId="{A75326F6-0DF0-27D3-246B-B1A5DBB0158D}"/>
          </ac:spMkLst>
        </pc:spChg>
        <pc:spChg chg="add mod">
          <ac:chgData name="Michelle Gallace" userId="6890fe1d-fae7-4c95-8977-faa318922140" providerId="ADAL" clId="{46CB4700-4C75-44EE-AF0F-A97018590EA7}" dt="2023-11-09T06:29:58.172" v="2957" actId="1076"/>
          <ac:spMkLst>
            <pc:docMk/>
            <pc:sldMk cId="1609790814" sldId="4240"/>
            <ac:spMk id="10" creationId="{2A24265D-EFC8-8A56-7FA1-7C4CF20FCCAD}"/>
          </ac:spMkLst>
        </pc:spChg>
        <pc:spChg chg="add mod">
          <ac:chgData name="Michelle Gallace" userId="6890fe1d-fae7-4c95-8977-faa318922140" providerId="ADAL" clId="{46CB4700-4C75-44EE-AF0F-A97018590EA7}" dt="2023-11-09T06:30:13.030" v="2958" actId="1076"/>
          <ac:spMkLst>
            <pc:docMk/>
            <pc:sldMk cId="1609790814" sldId="4240"/>
            <ac:spMk id="11" creationId="{38F9D23A-7001-321D-BB26-7668F13EDD8D}"/>
          </ac:spMkLst>
        </pc:spChg>
        <pc:spChg chg="del mod">
          <ac:chgData name="Michelle Gallace" userId="6890fe1d-fae7-4c95-8977-faa318922140" providerId="ADAL" clId="{46CB4700-4C75-44EE-AF0F-A97018590EA7}" dt="2023-11-09T06:17:55.787" v="2268" actId="478"/>
          <ac:spMkLst>
            <pc:docMk/>
            <pc:sldMk cId="1609790814" sldId="4240"/>
            <ac:spMk id="13" creationId="{F1841200-A512-6CFB-947E-B774024AA9A7}"/>
          </ac:spMkLst>
        </pc:spChg>
        <pc:spChg chg="del">
          <ac:chgData name="Michelle Gallace" userId="6890fe1d-fae7-4c95-8977-faa318922140" providerId="ADAL" clId="{46CB4700-4C75-44EE-AF0F-A97018590EA7}" dt="2023-11-09T06:17:52.604" v="2266" actId="478"/>
          <ac:spMkLst>
            <pc:docMk/>
            <pc:sldMk cId="1609790814" sldId="4240"/>
            <ac:spMk id="19" creationId="{DDCDA21F-A9AF-50E5-678E-40FFDB141F2B}"/>
          </ac:spMkLst>
        </pc:spChg>
        <pc:spChg chg="del">
          <ac:chgData name="Michelle Gallace" userId="6890fe1d-fae7-4c95-8977-faa318922140" providerId="ADAL" clId="{46CB4700-4C75-44EE-AF0F-A97018590EA7}" dt="2023-11-09T06:17:50.322" v="2264" actId="478"/>
          <ac:spMkLst>
            <pc:docMk/>
            <pc:sldMk cId="1609790814" sldId="4240"/>
            <ac:spMk id="20" creationId="{13992801-BB45-31F1-3711-777C6FBAE65B}"/>
          </ac:spMkLst>
        </pc:spChg>
        <pc:spChg chg="del">
          <ac:chgData name="Michelle Gallace" userId="6890fe1d-fae7-4c95-8977-faa318922140" providerId="ADAL" clId="{46CB4700-4C75-44EE-AF0F-A97018590EA7}" dt="2023-11-09T06:17:51.654" v="2265" actId="478"/>
          <ac:spMkLst>
            <pc:docMk/>
            <pc:sldMk cId="1609790814" sldId="4240"/>
            <ac:spMk id="21" creationId="{75DEA507-4F32-796A-B3BB-33D81624EFE7}"/>
          </ac:spMkLst>
        </pc:spChg>
        <pc:spChg chg="del">
          <ac:chgData name="Michelle Gallace" userId="6890fe1d-fae7-4c95-8977-faa318922140" providerId="ADAL" clId="{46CB4700-4C75-44EE-AF0F-A97018590EA7}" dt="2023-11-09T06:17:58.339" v="2270" actId="478"/>
          <ac:spMkLst>
            <pc:docMk/>
            <pc:sldMk cId="1609790814" sldId="4240"/>
            <ac:spMk id="22" creationId="{A70F1684-5EFF-E481-2D91-079879309627}"/>
          </ac:spMkLst>
        </pc:spChg>
        <pc:spChg chg="del">
          <ac:chgData name="Michelle Gallace" userId="6890fe1d-fae7-4c95-8977-faa318922140" providerId="ADAL" clId="{46CB4700-4C75-44EE-AF0F-A97018590EA7}" dt="2023-11-09T06:17:56.996" v="2269" actId="478"/>
          <ac:spMkLst>
            <pc:docMk/>
            <pc:sldMk cId="1609790814" sldId="4240"/>
            <ac:spMk id="23" creationId="{B270CCF3-11C2-2FD9-E743-FB58B1A8363F}"/>
          </ac:spMkLst>
        </pc:spChg>
      </pc:sldChg>
      <pc:sldChg chg="del">
        <pc:chgData name="Michelle Gallace" userId="6890fe1d-fae7-4c95-8977-faa318922140" providerId="ADAL" clId="{46CB4700-4C75-44EE-AF0F-A97018590EA7}" dt="2023-11-09T04:34:07.230" v="1023" actId="2696"/>
        <pc:sldMkLst>
          <pc:docMk/>
          <pc:sldMk cId="3169601647" sldId="4240"/>
        </pc:sldMkLst>
      </pc:sldChg>
      <pc:sldChg chg="addSp delSp modSp add mod">
        <pc:chgData name="Michelle Gallace" userId="6890fe1d-fae7-4c95-8977-faa318922140" providerId="ADAL" clId="{46CB4700-4C75-44EE-AF0F-A97018590EA7}" dt="2023-11-10T05:37:28.740" v="4612" actId="478"/>
        <pc:sldMkLst>
          <pc:docMk/>
          <pc:sldMk cId="3657025661" sldId="4241"/>
        </pc:sldMkLst>
        <pc:spChg chg="add mod">
          <ac:chgData name="Michelle Gallace" userId="6890fe1d-fae7-4c95-8977-faa318922140" providerId="ADAL" clId="{46CB4700-4C75-44EE-AF0F-A97018590EA7}" dt="2023-11-09T06:46:51.756" v="3316" actId="1076"/>
          <ac:spMkLst>
            <pc:docMk/>
            <pc:sldMk cId="3657025661" sldId="4241"/>
            <ac:spMk id="2" creationId="{6BA84B06-7C1D-4232-60D1-DD81D202BE9E}"/>
          </ac:spMkLst>
        </pc:spChg>
        <pc:spChg chg="del">
          <ac:chgData name="Michelle Gallace" userId="6890fe1d-fae7-4c95-8977-faa318922140" providerId="ADAL" clId="{46CB4700-4C75-44EE-AF0F-A97018590EA7}" dt="2023-11-09T06:37:52.591" v="3022" actId="478"/>
          <ac:spMkLst>
            <pc:docMk/>
            <pc:sldMk cId="3657025661" sldId="4241"/>
            <ac:spMk id="3" creationId="{2D1604E6-7BAF-0394-F0E4-F8F1FADDA448}"/>
          </ac:spMkLst>
        </pc:spChg>
        <pc:spChg chg="mod">
          <ac:chgData name="Michelle Gallace" userId="6890fe1d-fae7-4c95-8977-faa318922140" providerId="ADAL" clId="{46CB4700-4C75-44EE-AF0F-A97018590EA7}" dt="2023-11-09T06:39:05.777" v="3092" actId="20577"/>
          <ac:spMkLst>
            <pc:docMk/>
            <pc:sldMk cId="3657025661" sldId="4241"/>
            <ac:spMk id="5" creationId="{CAFF1EDB-9403-7589-E102-A11705FC4D22}"/>
          </ac:spMkLst>
        </pc:spChg>
        <pc:spChg chg="del mod">
          <ac:chgData name="Michelle Gallace" userId="6890fe1d-fae7-4c95-8977-faa318922140" providerId="ADAL" clId="{46CB4700-4C75-44EE-AF0F-A97018590EA7}" dt="2023-11-10T05:37:28.740" v="4612" actId="478"/>
          <ac:spMkLst>
            <pc:docMk/>
            <pc:sldMk cId="3657025661" sldId="4241"/>
            <ac:spMk id="6" creationId="{41D51133-3C4B-57EF-4EA0-E1797D08C6BC}"/>
          </ac:spMkLst>
        </pc:spChg>
        <pc:spChg chg="add del mod">
          <ac:chgData name="Michelle Gallace" userId="6890fe1d-fae7-4c95-8977-faa318922140" providerId="ADAL" clId="{46CB4700-4C75-44EE-AF0F-A97018590EA7}" dt="2023-11-09T06:38:25.366" v="3039" actId="478"/>
          <ac:spMkLst>
            <pc:docMk/>
            <pc:sldMk cId="3657025661" sldId="4241"/>
            <ac:spMk id="7" creationId="{02481417-8D1F-CE40-4ACC-8733B8E03355}"/>
          </ac:spMkLst>
        </pc:spChg>
        <pc:spChg chg="add del mod">
          <ac:chgData name="Michelle Gallace" userId="6890fe1d-fae7-4c95-8977-faa318922140" providerId="ADAL" clId="{46CB4700-4C75-44EE-AF0F-A97018590EA7}" dt="2023-11-09T06:39:08.255" v="3093" actId="478"/>
          <ac:spMkLst>
            <pc:docMk/>
            <pc:sldMk cId="3657025661" sldId="4241"/>
            <ac:spMk id="8" creationId="{53D0824A-FC82-2E08-77C7-BD63093584BC}"/>
          </ac:spMkLst>
        </pc:spChg>
        <pc:spChg chg="add mod">
          <ac:chgData name="Michelle Gallace" userId="6890fe1d-fae7-4c95-8977-faa318922140" providerId="ADAL" clId="{46CB4700-4C75-44EE-AF0F-A97018590EA7}" dt="2023-11-09T06:49:41.681" v="3737" actId="1076"/>
          <ac:spMkLst>
            <pc:docMk/>
            <pc:sldMk cId="3657025661" sldId="4241"/>
            <ac:spMk id="9" creationId="{1D01B3B4-DA5D-1D0D-1F72-502E5AAD4F0B}"/>
          </ac:spMkLst>
        </pc:spChg>
        <pc:spChg chg="add mod">
          <ac:chgData name="Michelle Gallace" userId="6890fe1d-fae7-4c95-8977-faa318922140" providerId="ADAL" clId="{46CB4700-4C75-44EE-AF0F-A97018590EA7}" dt="2023-11-09T06:46:57.956" v="3318"/>
          <ac:spMkLst>
            <pc:docMk/>
            <pc:sldMk cId="3657025661" sldId="4241"/>
            <ac:spMk id="10" creationId="{32BD7432-25CD-C4F0-BFA0-F6EBA135905A}"/>
          </ac:spMkLst>
        </pc:spChg>
        <pc:spChg chg="add mod">
          <ac:chgData name="Michelle Gallace" userId="6890fe1d-fae7-4c95-8977-faa318922140" providerId="ADAL" clId="{46CB4700-4C75-44EE-AF0F-A97018590EA7}" dt="2023-11-09T06:58:46.946" v="4325" actId="1035"/>
          <ac:spMkLst>
            <pc:docMk/>
            <pc:sldMk cId="3657025661" sldId="4241"/>
            <ac:spMk id="11" creationId="{F22B86D9-9577-8C31-BE38-674B015F67BD}"/>
          </ac:spMkLst>
        </pc:spChg>
        <pc:spChg chg="add mod">
          <ac:chgData name="Michelle Gallace" userId="6890fe1d-fae7-4c95-8977-faa318922140" providerId="ADAL" clId="{46CB4700-4C75-44EE-AF0F-A97018590EA7}" dt="2023-11-09T06:58:46.946" v="4325" actId="1035"/>
          <ac:spMkLst>
            <pc:docMk/>
            <pc:sldMk cId="3657025661" sldId="4241"/>
            <ac:spMk id="12" creationId="{B09DDB51-AF2A-6D65-7736-2227369CE5A1}"/>
          </ac:spMkLst>
        </pc:spChg>
        <pc:spChg chg="add del mod">
          <ac:chgData name="Michelle Gallace" userId="6890fe1d-fae7-4c95-8977-faa318922140" providerId="ADAL" clId="{46CB4700-4C75-44EE-AF0F-A97018590EA7}" dt="2023-11-09T06:56:09.377" v="4004" actId="478"/>
          <ac:spMkLst>
            <pc:docMk/>
            <pc:sldMk cId="3657025661" sldId="4241"/>
            <ac:spMk id="13" creationId="{323A032E-26CF-6098-A48A-478C87EEF88C}"/>
          </ac:spMkLst>
        </pc:spChg>
        <pc:spChg chg="add del mod">
          <ac:chgData name="Michelle Gallace" userId="6890fe1d-fae7-4c95-8977-faa318922140" providerId="ADAL" clId="{46CB4700-4C75-44EE-AF0F-A97018590EA7}" dt="2023-11-10T05:32:22.185" v="4611" actId="478"/>
          <ac:spMkLst>
            <pc:docMk/>
            <pc:sldMk cId="3657025661" sldId="4241"/>
            <ac:spMk id="14" creationId="{3A51866C-2146-E69C-B3DF-9E260342F51D}"/>
          </ac:spMkLst>
        </pc:spChg>
        <pc:spChg chg="add mod">
          <ac:chgData name="Michelle Gallace" userId="6890fe1d-fae7-4c95-8977-faa318922140" providerId="ADAL" clId="{46CB4700-4C75-44EE-AF0F-A97018590EA7}" dt="2023-11-09T06:58:50.631" v="4326" actId="1076"/>
          <ac:spMkLst>
            <pc:docMk/>
            <pc:sldMk cId="3657025661" sldId="4241"/>
            <ac:spMk id="15" creationId="{5D022C35-63FF-3A21-0F0D-D589ABEB4D37}"/>
          </ac:spMkLst>
        </pc:spChg>
        <pc:spChg chg="add mod">
          <ac:chgData name="Michelle Gallace" userId="6890fe1d-fae7-4c95-8977-faa318922140" providerId="ADAL" clId="{46CB4700-4C75-44EE-AF0F-A97018590EA7}" dt="2023-11-10T05:25:45.707" v="4471" actId="1076"/>
          <ac:spMkLst>
            <pc:docMk/>
            <pc:sldMk cId="3657025661" sldId="4241"/>
            <ac:spMk id="16" creationId="{2E9DED9A-6366-039F-B359-067B02E85A2B}"/>
          </ac:spMkLst>
        </pc:spChg>
        <pc:spChg chg="del">
          <ac:chgData name="Michelle Gallace" userId="6890fe1d-fae7-4c95-8977-faa318922140" providerId="ADAL" clId="{46CB4700-4C75-44EE-AF0F-A97018590EA7}" dt="2023-11-09T06:37:50.660" v="3021" actId="478"/>
          <ac:spMkLst>
            <pc:docMk/>
            <pc:sldMk cId="3657025661" sldId="4241"/>
            <ac:spMk id="22" creationId="{A70F1684-5EFF-E481-2D91-079879309627}"/>
          </ac:spMkLst>
        </pc:spChg>
      </pc:sldChg>
      <pc:sldChg chg="new del">
        <pc:chgData name="Michelle Gallace" userId="6890fe1d-fae7-4c95-8977-faa318922140" providerId="ADAL" clId="{46CB4700-4C75-44EE-AF0F-A97018590EA7}" dt="2023-11-10T05:27:31.493" v="4523" actId="2696"/>
        <pc:sldMkLst>
          <pc:docMk/>
          <pc:sldMk cId="2797785396" sldId="4242"/>
        </pc:sldMkLst>
      </pc:sldChg>
      <pc:sldChg chg="addSp delSp modSp add mod">
        <pc:chgData name="Michelle Gallace" userId="6890fe1d-fae7-4c95-8977-faa318922140" providerId="ADAL" clId="{46CB4700-4C75-44EE-AF0F-A97018590EA7}" dt="2023-11-10T06:02:23.101" v="4636" actId="20577"/>
        <pc:sldMkLst>
          <pc:docMk/>
          <pc:sldMk cId="3702204601" sldId="4242"/>
        </pc:sldMkLst>
        <pc:spChg chg="mod">
          <ac:chgData name="Michelle Gallace" userId="6890fe1d-fae7-4c95-8977-faa318922140" providerId="ADAL" clId="{46CB4700-4C75-44EE-AF0F-A97018590EA7}" dt="2023-11-10T06:02:23.101" v="4636" actId="20577"/>
          <ac:spMkLst>
            <pc:docMk/>
            <pc:sldMk cId="3702204601" sldId="4242"/>
            <ac:spMk id="2" creationId="{6BA84B06-7C1D-4232-60D1-DD81D202BE9E}"/>
          </ac:spMkLst>
        </pc:spChg>
        <pc:spChg chg="add mod">
          <ac:chgData name="Michelle Gallace" userId="6890fe1d-fae7-4c95-8977-faa318922140" providerId="ADAL" clId="{46CB4700-4C75-44EE-AF0F-A97018590EA7}" dt="2023-11-10T05:59:07.627" v="4613" actId="1076"/>
          <ac:spMkLst>
            <pc:docMk/>
            <pc:sldMk cId="3702204601" sldId="4242"/>
            <ac:spMk id="3" creationId="{7A789443-4361-7D6C-5E77-7139396D8C93}"/>
          </ac:spMkLst>
        </pc:spChg>
        <pc:spChg chg="del mod">
          <ac:chgData name="Michelle Gallace" userId="6890fe1d-fae7-4c95-8977-faa318922140" providerId="ADAL" clId="{46CB4700-4C75-44EE-AF0F-A97018590EA7}" dt="2023-11-10T05:27:40.256" v="4527" actId="478"/>
          <ac:spMkLst>
            <pc:docMk/>
            <pc:sldMk cId="3702204601" sldId="4242"/>
            <ac:spMk id="6" creationId="{41D51133-3C4B-57EF-4EA0-E1797D08C6BC}"/>
          </ac:spMkLst>
        </pc:spChg>
        <pc:spChg chg="del">
          <ac:chgData name="Michelle Gallace" userId="6890fe1d-fae7-4c95-8977-faa318922140" providerId="ADAL" clId="{46CB4700-4C75-44EE-AF0F-A97018590EA7}" dt="2023-11-10T05:28:08.414" v="4579" actId="478"/>
          <ac:spMkLst>
            <pc:docMk/>
            <pc:sldMk cId="3702204601" sldId="4242"/>
            <ac:spMk id="9" creationId="{1D01B3B4-DA5D-1D0D-1F72-502E5AAD4F0B}"/>
          </ac:spMkLst>
        </pc:spChg>
        <pc:spChg chg="del">
          <ac:chgData name="Michelle Gallace" userId="6890fe1d-fae7-4c95-8977-faa318922140" providerId="ADAL" clId="{46CB4700-4C75-44EE-AF0F-A97018590EA7}" dt="2023-11-10T05:27:35.706" v="4525" actId="478"/>
          <ac:spMkLst>
            <pc:docMk/>
            <pc:sldMk cId="3702204601" sldId="4242"/>
            <ac:spMk id="10" creationId="{32BD7432-25CD-C4F0-BFA0-F6EBA135905A}"/>
          </ac:spMkLst>
        </pc:spChg>
        <pc:spChg chg="del">
          <ac:chgData name="Michelle Gallace" userId="6890fe1d-fae7-4c95-8977-faa318922140" providerId="ADAL" clId="{46CB4700-4C75-44EE-AF0F-A97018590EA7}" dt="2023-11-10T05:28:04.406" v="4577" actId="478"/>
          <ac:spMkLst>
            <pc:docMk/>
            <pc:sldMk cId="3702204601" sldId="4242"/>
            <ac:spMk id="11" creationId="{F22B86D9-9577-8C31-BE38-674B015F67BD}"/>
          </ac:spMkLst>
        </pc:spChg>
        <pc:spChg chg="del">
          <ac:chgData name="Michelle Gallace" userId="6890fe1d-fae7-4c95-8977-faa318922140" providerId="ADAL" clId="{46CB4700-4C75-44EE-AF0F-A97018590EA7}" dt="2023-11-10T05:28:02.311" v="4576" actId="478"/>
          <ac:spMkLst>
            <pc:docMk/>
            <pc:sldMk cId="3702204601" sldId="4242"/>
            <ac:spMk id="12" creationId="{B09DDB51-AF2A-6D65-7736-2227369CE5A1}"/>
          </ac:spMkLst>
        </pc:spChg>
        <pc:spChg chg="del">
          <ac:chgData name="Michelle Gallace" userId="6890fe1d-fae7-4c95-8977-faa318922140" providerId="ADAL" clId="{46CB4700-4C75-44EE-AF0F-A97018590EA7}" dt="2023-11-10T05:27:43.010" v="4529" actId="478"/>
          <ac:spMkLst>
            <pc:docMk/>
            <pc:sldMk cId="3702204601" sldId="4242"/>
            <ac:spMk id="14" creationId="{3A51866C-2146-E69C-B3DF-9E260342F51D}"/>
          </ac:spMkLst>
        </pc:spChg>
        <pc:spChg chg="del">
          <ac:chgData name="Michelle Gallace" userId="6890fe1d-fae7-4c95-8977-faa318922140" providerId="ADAL" clId="{46CB4700-4C75-44EE-AF0F-A97018590EA7}" dt="2023-11-10T05:28:06.694" v="4578" actId="478"/>
          <ac:spMkLst>
            <pc:docMk/>
            <pc:sldMk cId="3702204601" sldId="4242"/>
            <ac:spMk id="15" creationId="{5D022C35-63FF-3A21-0F0D-D589ABEB4D37}"/>
          </ac:spMkLst>
        </pc:spChg>
        <pc:spChg chg="del">
          <ac:chgData name="Michelle Gallace" userId="6890fe1d-fae7-4c95-8977-faa318922140" providerId="ADAL" clId="{46CB4700-4C75-44EE-AF0F-A97018590EA7}" dt="2023-11-10T05:27:41.628" v="4528" actId="478"/>
          <ac:spMkLst>
            <pc:docMk/>
            <pc:sldMk cId="3702204601" sldId="4242"/>
            <ac:spMk id="16" creationId="{2E9DED9A-6366-039F-B359-067B02E85A2B}"/>
          </ac:spMkLst>
        </pc:spChg>
      </pc:sldChg>
      <pc:sldMasterChg chg="delSldLayout">
        <pc:chgData name="Michelle Gallace" userId="6890fe1d-fae7-4c95-8977-faa318922140" providerId="ADAL" clId="{46CB4700-4C75-44EE-AF0F-A97018590EA7}" dt="2023-11-09T04:31:37.692" v="1021" actId="2696"/>
        <pc:sldMasterMkLst>
          <pc:docMk/>
          <pc:sldMasterMk cId="0" sldId="2147483648"/>
        </pc:sldMasterMkLst>
        <pc:sldLayoutChg chg="del">
          <pc:chgData name="Michelle Gallace" userId="6890fe1d-fae7-4c95-8977-faa318922140" providerId="ADAL" clId="{46CB4700-4C75-44EE-AF0F-A97018590EA7}" dt="2023-11-09T04:31:37.692" v="1021" actId="2696"/>
          <pc:sldLayoutMkLst>
            <pc:docMk/>
            <pc:sldMasterMk cId="0" sldId="2147483648"/>
            <pc:sldLayoutMk cId="3462180937" sldId="2147483694"/>
          </pc:sldLayoutMkLst>
        </pc:sldLayoutChg>
      </pc:sldMasterChg>
    </pc:docChg>
  </pc:docChgLst>
  <pc:docChgLst>
    <pc:chgData name="Michelle Gallace" userId="6890fe1d-fae7-4c95-8977-faa318922140" providerId="ADAL" clId="{3822DC9A-E5FA-4B03-96D5-7349A564A6B6}"/>
    <pc:docChg chg="undo custSel addSld delSld modSld sldOrd">
      <pc:chgData name="Michelle Gallace" userId="6890fe1d-fae7-4c95-8977-faa318922140" providerId="ADAL" clId="{3822DC9A-E5FA-4B03-96D5-7349A564A6B6}" dt="2023-11-22T06:43:04.629" v="5381" actId="20577"/>
      <pc:docMkLst>
        <pc:docMk/>
      </pc:docMkLst>
      <pc:sldChg chg="addSp delSp modSp mod ord">
        <pc:chgData name="Michelle Gallace" userId="6890fe1d-fae7-4c95-8977-faa318922140" providerId="ADAL" clId="{3822DC9A-E5FA-4B03-96D5-7349A564A6B6}" dt="2023-11-17T03:10:17.926" v="858"/>
        <pc:sldMkLst>
          <pc:docMk/>
          <pc:sldMk cId="1633230077" sldId="4194"/>
        </pc:sldMkLst>
        <pc:spChg chg="del">
          <ac:chgData name="Michelle Gallace" userId="6890fe1d-fae7-4c95-8977-faa318922140" providerId="ADAL" clId="{3822DC9A-E5FA-4B03-96D5-7349A564A6B6}" dt="2023-11-17T03:04:49.700" v="794" actId="478"/>
          <ac:spMkLst>
            <pc:docMk/>
            <pc:sldMk cId="1633230077" sldId="4194"/>
            <ac:spMk id="2" creationId="{060A5DAA-1A17-F5BA-E499-0D4321AEFB6C}"/>
          </ac:spMkLst>
        </pc:spChg>
        <pc:spChg chg="mod">
          <ac:chgData name="Michelle Gallace" userId="6890fe1d-fae7-4c95-8977-faa318922140" providerId="ADAL" clId="{3822DC9A-E5FA-4B03-96D5-7349A564A6B6}" dt="2023-11-17T03:04:57.811" v="821" actId="20577"/>
          <ac:spMkLst>
            <pc:docMk/>
            <pc:sldMk cId="1633230077" sldId="4194"/>
            <ac:spMk id="7" creationId="{4D0CD53D-E7B7-EB43-EDD3-97EF4A48CC80}"/>
          </ac:spMkLst>
        </pc:spChg>
        <pc:picChg chg="add mod modCrop">
          <ac:chgData name="Michelle Gallace" userId="6890fe1d-fae7-4c95-8977-faa318922140" providerId="ADAL" clId="{3822DC9A-E5FA-4B03-96D5-7349A564A6B6}" dt="2023-11-17T03:09:08.474" v="856" actId="1037"/>
          <ac:picMkLst>
            <pc:docMk/>
            <pc:sldMk cId="1633230077" sldId="4194"/>
            <ac:picMk id="4" creationId="{62CED972-F588-189C-7A9B-B293B05B74DF}"/>
          </ac:picMkLst>
        </pc:picChg>
      </pc:sldChg>
      <pc:sldChg chg="del ord">
        <pc:chgData name="Michelle Gallace" userId="6890fe1d-fae7-4c95-8977-faa318922140" providerId="ADAL" clId="{3822DC9A-E5FA-4B03-96D5-7349A564A6B6}" dt="2023-11-17T05:38:56.123" v="4706" actId="2696"/>
        <pc:sldMkLst>
          <pc:docMk/>
          <pc:sldMk cId="837455241" sldId="4228"/>
        </pc:sldMkLst>
      </pc:sldChg>
      <pc:sldChg chg="addSp modSp mod ord">
        <pc:chgData name="Michelle Gallace" userId="6890fe1d-fae7-4c95-8977-faa318922140" providerId="ADAL" clId="{3822DC9A-E5FA-4B03-96D5-7349A564A6B6}" dt="2023-11-22T05:34:51.737" v="5316" actId="20577"/>
        <pc:sldMkLst>
          <pc:docMk/>
          <pc:sldMk cId="1673249747" sldId="4238"/>
        </pc:sldMkLst>
        <pc:spChg chg="add mod">
          <ac:chgData name="Michelle Gallace" userId="6890fe1d-fae7-4c95-8977-faa318922140" providerId="ADAL" clId="{3822DC9A-E5FA-4B03-96D5-7349A564A6B6}" dt="2023-11-17T03:16:08.982" v="1334" actId="20577"/>
          <ac:spMkLst>
            <pc:docMk/>
            <pc:sldMk cId="1673249747" sldId="4238"/>
            <ac:spMk id="2" creationId="{92C052F6-C00C-FB42-CCB4-145F26B1DA12}"/>
          </ac:spMkLst>
        </pc:spChg>
        <pc:spChg chg="add mod">
          <ac:chgData name="Michelle Gallace" userId="6890fe1d-fae7-4c95-8977-faa318922140" providerId="ADAL" clId="{3822DC9A-E5FA-4B03-96D5-7349A564A6B6}" dt="2023-11-17T03:16:30.087" v="1373" actId="20577"/>
          <ac:spMkLst>
            <pc:docMk/>
            <pc:sldMk cId="1673249747" sldId="4238"/>
            <ac:spMk id="3" creationId="{A56A5745-D77A-139B-C61B-96C186FE2639}"/>
          </ac:spMkLst>
        </pc:spChg>
        <pc:spChg chg="mod">
          <ac:chgData name="Michelle Gallace" userId="6890fe1d-fae7-4c95-8977-faa318922140" providerId="ADAL" clId="{3822DC9A-E5FA-4B03-96D5-7349A564A6B6}" dt="2023-11-17T03:11:12.926" v="911" actId="20577"/>
          <ac:spMkLst>
            <pc:docMk/>
            <pc:sldMk cId="1673249747" sldId="4238"/>
            <ac:spMk id="5" creationId="{CAFF1EDB-9403-7589-E102-A11705FC4D22}"/>
          </ac:spMkLst>
        </pc:spChg>
        <pc:spChg chg="mod">
          <ac:chgData name="Michelle Gallace" userId="6890fe1d-fae7-4c95-8977-faa318922140" providerId="ADAL" clId="{3822DC9A-E5FA-4B03-96D5-7349A564A6B6}" dt="2023-11-17T03:14:39.012" v="1287" actId="1076"/>
          <ac:spMkLst>
            <pc:docMk/>
            <pc:sldMk cId="1673249747" sldId="4238"/>
            <ac:spMk id="13" creationId="{F1841200-A512-6CFB-947E-B774024AA9A7}"/>
          </ac:spMkLst>
        </pc:spChg>
        <pc:spChg chg="mod">
          <ac:chgData name="Michelle Gallace" userId="6890fe1d-fae7-4c95-8977-faa318922140" providerId="ADAL" clId="{3822DC9A-E5FA-4B03-96D5-7349A564A6B6}" dt="2023-11-17T03:14:39.012" v="1287" actId="1076"/>
          <ac:spMkLst>
            <pc:docMk/>
            <pc:sldMk cId="1673249747" sldId="4238"/>
            <ac:spMk id="19" creationId="{DDCDA21F-A9AF-50E5-678E-40FFDB141F2B}"/>
          </ac:spMkLst>
        </pc:spChg>
        <pc:spChg chg="mod">
          <ac:chgData name="Michelle Gallace" userId="6890fe1d-fae7-4c95-8977-faa318922140" providerId="ADAL" clId="{3822DC9A-E5FA-4B03-96D5-7349A564A6B6}" dt="2023-11-17T03:14:39.012" v="1287" actId="1076"/>
          <ac:spMkLst>
            <pc:docMk/>
            <pc:sldMk cId="1673249747" sldId="4238"/>
            <ac:spMk id="20" creationId="{13992801-BB45-31F1-3711-777C6FBAE65B}"/>
          </ac:spMkLst>
        </pc:spChg>
        <pc:spChg chg="mod">
          <ac:chgData name="Michelle Gallace" userId="6890fe1d-fae7-4c95-8977-faa318922140" providerId="ADAL" clId="{3822DC9A-E5FA-4B03-96D5-7349A564A6B6}" dt="2023-11-17T03:16:52.587" v="1378" actId="20577"/>
          <ac:spMkLst>
            <pc:docMk/>
            <pc:sldMk cId="1673249747" sldId="4238"/>
            <ac:spMk id="21" creationId="{75DEA507-4F32-796A-B3BB-33D81624EFE7}"/>
          </ac:spMkLst>
        </pc:spChg>
        <pc:spChg chg="mod">
          <ac:chgData name="Michelle Gallace" userId="6890fe1d-fae7-4c95-8977-faa318922140" providerId="ADAL" clId="{3822DC9A-E5FA-4B03-96D5-7349A564A6B6}" dt="2023-11-22T05:34:51.737" v="5316" actId="20577"/>
          <ac:spMkLst>
            <pc:docMk/>
            <pc:sldMk cId="1673249747" sldId="4238"/>
            <ac:spMk id="22" creationId="{A70F1684-5EFF-E481-2D91-079879309627}"/>
          </ac:spMkLst>
        </pc:spChg>
        <pc:spChg chg="mod">
          <ac:chgData name="Michelle Gallace" userId="6890fe1d-fae7-4c95-8977-faa318922140" providerId="ADAL" clId="{3822DC9A-E5FA-4B03-96D5-7349A564A6B6}" dt="2023-11-17T03:14:55.887" v="1295" actId="20577"/>
          <ac:spMkLst>
            <pc:docMk/>
            <pc:sldMk cId="1673249747" sldId="4238"/>
            <ac:spMk id="23" creationId="{B270CCF3-11C2-2FD9-E743-FB58B1A8363F}"/>
          </ac:spMkLst>
        </pc:spChg>
      </pc:sldChg>
      <pc:sldChg chg="del">
        <pc:chgData name="Michelle Gallace" userId="6890fe1d-fae7-4c95-8977-faa318922140" providerId="ADAL" clId="{3822DC9A-E5FA-4B03-96D5-7349A564A6B6}" dt="2023-11-17T05:32:00.248" v="3918" actId="2696"/>
        <pc:sldMkLst>
          <pc:docMk/>
          <pc:sldMk cId="2294110889" sldId="4239"/>
        </pc:sldMkLst>
      </pc:sldChg>
      <pc:sldChg chg="del">
        <pc:chgData name="Michelle Gallace" userId="6890fe1d-fae7-4c95-8977-faa318922140" providerId="ADAL" clId="{3822DC9A-E5FA-4B03-96D5-7349A564A6B6}" dt="2023-11-17T05:38:52.897" v="4705" actId="2696"/>
        <pc:sldMkLst>
          <pc:docMk/>
          <pc:sldMk cId="1609790814" sldId="4240"/>
        </pc:sldMkLst>
      </pc:sldChg>
      <pc:sldChg chg="del">
        <pc:chgData name="Michelle Gallace" userId="6890fe1d-fae7-4c95-8977-faa318922140" providerId="ADAL" clId="{3822DC9A-E5FA-4B03-96D5-7349A564A6B6}" dt="2023-11-17T05:31:57.249" v="3917" actId="2696"/>
        <pc:sldMkLst>
          <pc:docMk/>
          <pc:sldMk cId="3657025661" sldId="4241"/>
        </pc:sldMkLst>
      </pc:sldChg>
      <pc:sldChg chg="addSp delSp modSp mod">
        <pc:chgData name="Michelle Gallace" userId="6890fe1d-fae7-4c95-8977-faa318922140" providerId="ADAL" clId="{3822DC9A-E5FA-4B03-96D5-7349A564A6B6}" dt="2023-11-17T02:35:27.933" v="99" actId="20577"/>
        <pc:sldMkLst>
          <pc:docMk/>
          <pc:sldMk cId="113749061" sldId="4243"/>
        </pc:sldMkLst>
        <pc:spChg chg="add del">
          <ac:chgData name="Michelle Gallace" userId="6890fe1d-fae7-4c95-8977-faa318922140" providerId="ADAL" clId="{3822DC9A-E5FA-4B03-96D5-7349A564A6B6}" dt="2023-11-17T02:34:38.258" v="1" actId="478"/>
          <ac:spMkLst>
            <pc:docMk/>
            <pc:sldMk cId="113749061" sldId="4243"/>
            <ac:spMk id="2" creationId="{38FF4B9D-A7EA-13C6-15DE-757F3DE35D77}"/>
          </ac:spMkLst>
        </pc:spChg>
        <pc:spChg chg="mod">
          <ac:chgData name="Michelle Gallace" userId="6890fe1d-fae7-4c95-8977-faa318922140" providerId="ADAL" clId="{3822DC9A-E5FA-4B03-96D5-7349A564A6B6}" dt="2023-11-17T02:35:27.933" v="99" actId="20577"/>
          <ac:spMkLst>
            <pc:docMk/>
            <pc:sldMk cId="113749061" sldId="4243"/>
            <ac:spMk id="3" creationId="{0D5035CB-5CB6-4E0E-5290-716C49015623}"/>
          </ac:spMkLst>
        </pc:spChg>
        <pc:spChg chg="mod">
          <ac:chgData name="Michelle Gallace" userId="6890fe1d-fae7-4c95-8977-faa318922140" providerId="ADAL" clId="{3822DC9A-E5FA-4B03-96D5-7349A564A6B6}" dt="2023-11-17T02:35:06.906" v="34" actId="20577"/>
          <ac:spMkLst>
            <pc:docMk/>
            <pc:sldMk cId="113749061" sldId="4243"/>
            <ac:spMk id="129" creationId="{00000000-0000-0000-0000-000000000000}"/>
          </ac:spMkLst>
        </pc:spChg>
        <pc:picChg chg="mod">
          <ac:chgData name="Michelle Gallace" userId="6890fe1d-fae7-4c95-8977-faa318922140" providerId="ADAL" clId="{3822DC9A-E5FA-4B03-96D5-7349A564A6B6}" dt="2023-11-17T02:34:57.099" v="3" actId="1076"/>
          <ac:picMkLst>
            <pc:docMk/>
            <pc:sldMk cId="113749061" sldId="4243"/>
            <ac:picMk id="126" creationId="{00000000-0000-0000-0000-000000000000}"/>
          </ac:picMkLst>
        </pc:picChg>
      </pc:sldChg>
      <pc:sldChg chg="addSp delSp modSp del mod">
        <pc:chgData name="Michelle Gallace" userId="6890fe1d-fae7-4c95-8977-faa318922140" providerId="ADAL" clId="{3822DC9A-E5FA-4B03-96D5-7349A564A6B6}" dt="2023-11-22T06:43:04.629" v="5381" actId="20577"/>
        <pc:sldMkLst>
          <pc:docMk/>
          <pc:sldMk cId="2178725832" sldId="4244"/>
        </pc:sldMkLst>
        <pc:spChg chg="add mod">
          <ac:chgData name="Michelle Gallace" userId="6890fe1d-fae7-4c95-8977-faa318922140" providerId="ADAL" clId="{3822DC9A-E5FA-4B03-96D5-7349A564A6B6}" dt="2023-11-22T06:43:04.629" v="5381" actId="20577"/>
          <ac:spMkLst>
            <pc:docMk/>
            <pc:sldMk cId="2178725832" sldId="4244"/>
            <ac:spMk id="2" creationId="{C224CA62-EBB9-DA0A-3676-DD170D8617B1}"/>
          </ac:spMkLst>
        </pc:spChg>
        <pc:spChg chg="del mod">
          <ac:chgData name="Michelle Gallace" userId="6890fe1d-fae7-4c95-8977-faa318922140" providerId="ADAL" clId="{3822DC9A-E5FA-4B03-96D5-7349A564A6B6}" dt="2023-11-17T04:49:36.918" v="1895" actId="478"/>
          <ac:spMkLst>
            <pc:docMk/>
            <pc:sldMk cId="2178725832" sldId="4244"/>
            <ac:spMk id="3" creationId="{0D5035CB-5CB6-4E0E-5290-716C49015623}"/>
          </ac:spMkLst>
        </pc:spChg>
        <pc:spChg chg="mod">
          <ac:chgData name="Michelle Gallace" userId="6890fe1d-fae7-4c95-8977-faa318922140" providerId="ADAL" clId="{3822DC9A-E5FA-4B03-96D5-7349A564A6B6}" dt="2023-11-17T04:53:49.573" v="2077" actId="20577"/>
          <ac:spMkLst>
            <pc:docMk/>
            <pc:sldMk cId="2178725832" sldId="4244"/>
            <ac:spMk id="129" creationId="{00000000-0000-0000-0000-000000000000}"/>
          </ac:spMkLst>
        </pc:spChg>
        <pc:picChg chg="mod">
          <ac:chgData name="Michelle Gallace" userId="6890fe1d-fae7-4c95-8977-faa318922140" providerId="ADAL" clId="{3822DC9A-E5FA-4B03-96D5-7349A564A6B6}" dt="2023-11-17T05:03:25.531" v="2646" actId="1076"/>
          <ac:picMkLst>
            <pc:docMk/>
            <pc:sldMk cId="2178725832" sldId="4244"/>
            <ac:picMk id="126" creationId="{00000000-0000-0000-0000-000000000000}"/>
          </ac:picMkLst>
        </pc:picChg>
        <pc:picChg chg="del">
          <ac:chgData name="Michelle Gallace" userId="6890fe1d-fae7-4c95-8977-faa318922140" providerId="ADAL" clId="{3822DC9A-E5FA-4B03-96D5-7349A564A6B6}" dt="2023-11-17T04:53:28.181" v="2070" actId="478"/>
          <ac:picMkLst>
            <pc:docMk/>
            <pc:sldMk cId="2178725832" sldId="4244"/>
            <ac:picMk id="128" creationId="{00000000-0000-0000-0000-000000000000}"/>
          </ac:picMkLst>
        </pc:picChg>
      </pc:sldChg>
      <pc:sldChg chg="del">
        <pc:chgData name="Michelle Gallace" userId="6890fe1d-fae7-4c95-8977-faa318922140" providerId="ADAL" clId="{3822DC9A-E5FA-4B03-96D5-7349A564A6B6}" dt="2023-11-17T03:17:21.845" v="1382" actId="2696"/>
        <pc:sldMkLst>
          <pc:docMk/>
          <pc:sldMk cId="225396846" sldId="4245"/>
        </pc:sldMkLst>
      </pc:sldChg>
      <pc:sldChg chg="del">
        <pc:chgData name="Michelle Gallace" userId="6890fe1d-fae7-4c95-8977-faa318922140" providerId="ADAL" clId="{3822DC9A-E5FA-4B03-96D5-7349A564A6B6}" dt="2023-11-17T03:17:25.484" v="1383" actId="2696"/>
        <pc:sldMkLst>
          <pc:docMk/>
          <pc:sldMk cId="1840975708" sldId="4246"/>
        </pc:sldMkLst>
      </pc:sldChg>
      <pc:sldChg chg="del">
        <pc:chgData name="Michelle Gallace" userId="6890fe1d-fae7-4c95-8977-faa318922140" providerId="ADAL" clId="{3822DC9A-E5FA-4B03-96D5-7349A564A6B6}" dt="2023-11-17T05:41:08.757" v="4707" actId="2696"/>
        <pc:sldMkLst>
          <pc:docMk/>
          <pc:sldMk cId="3035125569" sldId="4247"/>
        </pc:sldMkLst>
      </pc:sldChg>
      <pc:sldChg chg="addSp delSp modSp add mod">
        <pc:chgData name="Michelle Gallace" userId="6890fe1d-fae7-4c95-8977-faa318922140" providerId="ADAL" clId="{3822DC9A-E5FA-4B03-96D5-7349A564A6B6}" dt="2023-11-22T05:33:24.263" v="5315" actId="20577"/>
        <pc:sldMkLst>
          <pc:docMk/>
          <pc:sldMk cId="2086342803" sldId="4248"/>
        </pc:sldMkLst>
        <pc:spChg chg="add del mod">
          <ac:chgData name="Michelle Gallace" userId="6890fe1d-fae7-4c95-8977-faa318922140" providerId="ADAL" clId="{3822DC9A-E5FA-4B03-96D5-7349A564A6B6}" dt="2023-11-17T05:32:31.013" v="3920" actId="478"/>
          <ac:spMkLst>
            <pc:docMk/>
            <pc:sldMk cId="2086342803" sldId="4248"/>
            <ac:spMk id="2" creationId="{748064A2-F98B-2B02-66C7-836F18294101}"/>
          </ac:spMkLst>
        </pc:spChg>
        <pc:spChg chg="add del mod">
          <ac:chgData name="Michelle Gallace" userId="6890fe1d-fae7-4c95-8977-faa318922140" providerId="ADAL" clId="{3822DC9A-E5FA-4B03-96D5-7349A564A6B6}" dt="2023-11-17T05:32:31.013" v="3920" actId="478"/>
          <ac:spMkLst>
            <pc:docMk/>
            <pc:sldMk cId="2086342803" sldId="4248"/>
            <ac:spMk id="3" creationId="{DB06CB7A-2DF3-F954-D774-5B8C302FAEB3}"/>
          </ac:spMkLst>
        </pc:spChg>
        <pc:spChg chg="mod">
          <ac:chgData name="Michelle Gallace" userId="6890fe1d-fae7-4c95-8977-faa318922140" providerId="ADAL" clId="{3822DC9A-E5FA-4B03-96D5-7349A564A6B6}" dt="2023-11-17T05:32:52.179" v="3922" actId="1076"/>
          <ac:spMkLst>
            <pc:docMk/>
            <pc:sldMk cId="2086342803" sldId="4248"/>
            <ac:spMk id="4" creationId="{76A6F957-91FC-4284-23D0-90FFB6989AB7}"/>
          </ac:spMkLst>
        </pc:spChg>
        <pc:spChg chg="mod">
          <ac:chgData name="Michelle Gallace" userId="6890fe1d-fae7-4c95-8977-faa318922140" providerId="ADAL" clId="{3822DC9A-E5FA-4B03-96D5-7349A564A6B6}" dt="2023-11-17T05:33:23.021" v="3961" actId="20577"/>
          <ac:spMkLst>
            <pc:docMk/>
            <pc:sldMk cId="2086342803" sldId="4248"/>
            <ac:spMk id="5" creationId="{CAFF1EDB-9403-7589-E102-A11705FC4D22}"/>
          </ac:spMkLst>
        </pc:spChg>
        <pc:spChg chg="del">
          <ac:chgData name="Michelle Gallace" userId="6890fe1d-fae7-4c95-8977-faa318922140" providerId="ADAL" clId="{3822DC9A-E5FA-4B03-96D5-7349A564A6B6}" dt="2023-11-17T02:35:59.398" v="101" actId="478"/>
          <ac:spMkLst>
            <pc:docMk/>
            <pc:sldMk cId="2086342803" sldId="4248"/>
            <ac:spMk id="6" creationId="{016B32AC-C7D6-9F9E-9EAF-54CC4313AFCE}"/>
          </ac:spMkLst>
        </pc:spChg>
        <pc:spChg chg="add mod">
          <ac:chgData name="Michelle Gallace" userId="6890fe1d-fae7-4c95-8977-faa318922140" providerId="ADAL" clId="{3822DC9A-E5FA-4B03-96D5-7349A564A6B6}" dt="2023-11-17T02:42:41.806" v="318" actId="164"/>
          <ac:spMkLst>
            <pc:docMk/>
            <pc:sldMk cId="2086342803" sldId="4248"/>
            <ac:spMk id="7" creationId="{BCA8572D-EB23-9A06-1D97-2559FF738313}"/>
          </ac:spMkLst>
        </pc:spChg>
        <pc:spChg chg="add mod">
          <ac:chgData name="Michelle Gallace" userId="6890fe1d-fae7-4c95-8977-faa318922140" providerId="ADAL" clId="{3822DC9A-E5FA-4B03-96D5-7349A564A6B6}" dt="2023-11-17T02:42:41.806" v="318" actId="164"/>
          <ac:spMkLst>
            <pc:docMk/>
            <pc:sldMk cId="2086342803" sldId="4248"/>
            <ac:spMk id="8" creationId="{300FD863-CD22-BBEC-4723-92533234F5DC}"/>
          </ac:spMkLst>
        </pc:spChg>
        <pc:spChg chg="add mod">
          <ac:chgData name="Michelle Gallace" userId="6890fe1d-fae7-4c95-8977-faa318922140" providerId="ADAL" clId="{3822DC9A-E5FA-4B03-96D5-7349A564A6B6}" dt="2023-11-17T02:42:41.806" v="318" actId="164"/>
          <ac:spMkLst>
            <pc:docMk/>
            <pc:sldMk cId="2086342803" sldId="4248"/>
            <ac:spMk id="9" creationId="{D66CCAD4-EEE3-7C71-309E-9319F088C385}"/>
          </ac:spMkLst>
        </pc:spChg>
        <pc:spChg chg="del mod">
          <ac:chgData name="Michelle Gallace" userId="6890fe1d-fae7-4c95-8977-faa318922140" providerId="ADAL" clId="{3822DC9A-E5FA-4B03-96D5-7349A564A6B6}" dt="2023-11-17T05:32:31.013" v="3920" actId="478"/>
          <ac:spMkLst>
            <pc:docMk/>
            <pc:sldMk cId="2086342803" sldId="4248"/>
            <ac:spMk id="10" creationId="{0413C9C8-D828-AAC1-35FB-8A1B0692F573}"/>
          </ac:spMkLst>
        </pc:spChg>
        <pc:spChg chg="del">
          <ac:chgData name="Michelle Gallace" userId="6890fe1d-fae7-4c95-8977-faa318922140" providerId="ADAL" clId="{3822DC9A-E5FA-4B03-96D5-7349A564A6B6}" dt="2023-11-17T02:36:12.136" v="129" actId="478"/>
          <ac:spMkLst>
            <pc:docMk/>
            <pc:sldMk cId="2086342803" sldId="4248"/>
            <ac:spMk id="11" creationId="{6F8D7017-6E8A-1BB5-9FD1-4244A6B5D6BB}"/>
          </ac:spMkLst>
        </pc:spChg>
        <pc:spChg chg="del">
          <ac:chgData name="Michelle Gallace" userId="6890fe1d-fae7-4c95-8977-faa318922140" providerId="ADAL" clId="{3822DC9A-E5FA-4B03-96D5-7349A564A6B6}" dt="2023-11-17T02:36:46.367" v="155" actId="478"/>
          <ac:spMkLst>
            <pc:docMk/>
            <pc:sldMk cId="2086342803" sldId="4248"/>
            <ac:spMk id="14" creationId="{6648FA21-0E3E-CE63-49A3-F721420AAA18}"/>
          </ac:spMkLst>
        </pc:spChg>
        <pc:spChg chg="del">
          <ac:chgData name="Michelle Gallace" userId="6890fe1d-fae7-4c95-8977-faa318922140" providerId="ADAL" clId="{3822DC9A-E5FA-4B03-96D5-7349A564A6B6}" dt="2023-11-17T02:36:14.731" v="130" actId="478"/>
          <ac:spMkLst>
            <pc:docMk/>
            <pc:sldMk cId="2086342803" sldId="4248"/>
            <ac:spMk id="15" creationId="{D42B52E2-A1D9-B198-431E-8571F4322E7F}"/>
          </ac:spMkLst>
        </pc:spChg>
        <pc:spChg chg="del">
          <ac:chgData name="Michelle Gallace" userId="6890fe1d-fae7-4c95-8977-faa318922140" providerId="ADAL" clId="{3822DC9A-E5FA-4B03-96D5-7349A564A6B6}" dt="2023-11-17T02:36:15.901" v="131" actId="478"/>
          <ac:spMkLst>
            <pc:docMk/>
            <pc:sldMk cId="2086342803" sldId="4248"/>
            <ac:spMk id="16" creationId="{7FE6F3E8-C286-880C-0D09-B882CD3C7C64}"/>
          </ac:spMkLst>
        </pc:spChg>
        <pc:spChg chg="del">
          <ac:chgData name="Michelle Gallace" userId="6890fe1d-fae7-4c95-8977-faa318922140" providerId="ADAL" clId="{3822DC9A-E5FA-4B03-96D5-7349A564A6B6}" dt="2023-11-17T02:36:50.356" v="156" actId="478"/>
          <ac:spMkLst>
            <pc:docMk/>
            <pc:sldMk cId="2086342803" sldId="4248"/>
            <ac:spMk id="17" creationId="{8E27015F-D32F-C404-6BCB-3E2A90DE17A4}"/>
          </ac:spMkLst>
        </pc:spChg>
        <pc:spChg chg="add del mod">
          <ac:chgData name="Michelle Gallace" userId="6890fe1d-fae7-4c95-8977-faa318922140" providerId="ADAL" clId="{3822DC9A-E5FA-4B03-96D5-7349A564A6B6}" dt="2023-11-17T05:32:31.013" v="3920" actId="478"/>
          <ac:spMkLst>
            <pc:docMk/>
            <pc:sldMk cId="2086342803" sldId="4248"/>
            <ac:spMk id="18" creationId="{D481398F-5B65-A80A-EA8F-B7D4E1DD5E3D}"/>
          </ac:spMkLst>
        </pc:spChg>
        <pc:spChg chg="mod">
          <ac:chgData name="Michelle Gallace" userId="6890fe1d-fae7-4c95-8977-faa318922140" providerId="ADAL" clId="{3822DC9A-E5FA-4B03-96D5-7349A564A6B6}" dt="2023-11-17T02:45:21.773" v="379" actId="207"/>
          <ac:spMkLst>
            <pc:docMk/>
            <pc:sldMk cId="2086342803" sldId="4248"/>
            <ac:spMk id="19" creationId="{47A1C6FF-1EEC-5492-07B5-D34CEF74C168}"/>
          </ac:spMkLst>
        </pc:spChg>
        <pc:spChg chg="mod">
          <ac:chgData name="Michelle Gallace" userId="6890fe1d-fae7-4c95-8977-faa318922140" providerId="ADAL" clId="{3822DC9A-E5FA-4B03-96D5-7349A564A6B6}" dt="2023-11-17T02:45:21.773" v="379" actId="207"/>
          <ac:spMkLst>
            <pc:docMk/>
            <pc:sldMk cId="2086342803" sldId="4248"/>
            <ac:spMk id="20" creationId="{AF01D781-3A25-AC12-A9EA-CBDD82EBCB04}"/>
          </ac:spMkLst>
        </pc:spChg>
        <pc:spChg chg="mod">
          <ac:chgData name="Michelle Gallace" userId="6890fe1d-fae7-4c95-8977-faa318922140" providerId="ADAL" clId="{3822DC9A-E5FA-4B03-96D5-7349A564A6B6}" dt="2023-11-17T02:45:21.773" v="379" actId="207"/>
          <ac:spMkLst>
            <pc:docMk/>
            <pc:sldMk cId="2086342803" sldId="4248"/>
            <ac:spMk id="21" creationId="{1784F300-6A6A-F941-5113-2C6A2057380A}"/>
          </ac:spMkLst>
        </pc:spChg>
        <pc:spChg chg="add del mod">
          <ac:chgData name="Michelle Gallace" userId="6890fe1d-fae7-4c95-8977-faa318922140" providerId="ADAL" clId="{3822DC9A-E5FA-4B03-96D5-7349A564A6B6}" dt="2023-11-17T05:32:31.013" v="3920" actId="478"/>
          <ac:spMkLst>
            <pc:docMk/>
            <pc:sldMk cId="2086342803" sldId="4248"/>
            <ac:spMk id="22" creationId="{FD2CAB37-A1A7-457F-E4F5-E84B2B41C04E}"/>
          </ac:spMkLst>
        </pc:spChg>
        <pc:spChg chg="mod">
          <ac:chgData name="Michelle Gallace" userId="6890fe1d-fae7-4c95-8977-faa318922140" providerId="ADAL" clId="{3822DC9A-E5FA-4B03-96D5-7349A564A6B6}" dt="2023-11-17T02:45:45.708" v="382"/>
          <ac:spMkLst>
            <pc:docMk/>
            <pc:sldMk cId="2086342803" sldId="4248"/>
            <ac:spMk id="24" creationId="{D9F1117D-3C2F-DDBE-E443-7337CC26BB62}"/>
          </ac:spMkLst>
        </pc:spChg>
        <pc:spChg chg="mod">
          <ac:chgData name="Michelle Gallace" userId="6890fe1d-fae7-4c95-8977-faa318922140" providerId="ADAL" clId="{3822DC9A-E5FA-4B03-96D5-7349A564A6B6}" dt="2023-11-17T02:45:45.708" v="382"/>
          <ac:spMkLst>
            <pc:docMk/>
            <pc:sldMk cId="2086342803" sldId="4248"/>
            <ac:spMk id="25" creationId="{AB4857A0-D1F2-F040-263B-8722C5E417E3}"/>
          </ac:spMkLst>
        </pc:spChg>
        <pc:spChg chg="mod">
          <ac:chgData name="Michelle Gallace" userId="6890fe1d-fae7-4c95-8977-faa318922140" providerId="ADAL" clId="{3822DC9A-E5FA-4B03-96D5-7349A564A6B6}" dt="2023-11-17T02:45:45.708" v="382"/>
          <ac:spMkLst>
            <pc:docMk/>
            <pc:sldMk cId="2086342803" sldId="4248"/>
            <ac:spMk id="26" creationId="{D4A5D9FE-49E1-7A19-001E-39A43DC9F632}"/>
          </ac:spMkLst>
        </pc:spChg>
        <pc:spChg chg="add del mod">
          <ac:chgData name="Michelle Gallace" userId="6890fe1d-fae7-4c95-8977-faa318922140" providerId="ADAL" clId="{3822DC9A-E5FA-4B03-96D5-7349A564A6B6}" dt="2023-11-17T05:32:31.013" v="3920" actId="478"/>
          <ac:spMkLst>
            <pc:docMk/>
            <pc:sldMk cId="2086342803" sldId="4248"/>
            <ac:spMk id="27" creationId="{31E1B3A6-8150-2017-4C14-8DD4C4FF6E10}"/>
          </ac:spMkLst>
        </pc:spChg>
        <pc:spChg chg="add mod">
          <ac:chgData name="Michelle Gallace" userId="6890fe1d-fae7-4c95-8977-faa318922140" providerId="ADAL" clId="{3822DC9A-E5FA-4B03-96D5-7349A564A6B6}" dt="2023-11-22T05:33:24.263" v="5315" actId="20577"/>
          <ac:spMkLst>
            <pc:docMk/>
            <pc:sldMk cId="2086342803" sldId="4248"/>
            <ac:spMk id="28" creationId="{B70318ED-5871-A787-8A2F-7EEE7C36E05D}"/>
          </ac:spMkLst>
        </pc:spChg>
        <pc:grpChg chg="add del mod">
          <ac:chgData name="Michelle Gallace" userId="6890fe1d-fae7-4c95-8977-faa318922140" providerId="ADAL" clId="{3822DC9A-E5FA-4B03-96D5-7349A564A6B6}" dt="2023-11-17T02:43:03.201" v="322" actId="478"/>
          <ac:grpSpMkLst>
            <pc:docMk/>
            <pc:sldMk cId="2086342803" sldId="4248"/>
            <ac:grpSpMk id="12" creationId="{AA20D6B3-8411-45B2-3648-F3BA74D17967}"/>
          </ac:grpSpMkLst>
        </pc:grpChg>
        <pc:grpChg chg="add del mod">
          <ac:chgData name="Michelle Gallace" userId="6890fe1d-fae7-4c95-8977-faa318922140" providerId="ADAL" clId="{3822DC9A-E5FA-4B03-96D5-7349A564A6B6}" dt="2023-11-17T05:32:31.013" v="3920" actId="478"/>
          <ac:grpSpMkLst>
            <pc:docMk/>
            <pc:sldMk cId="2086342803" sldId="4248"/>
            <ac:grpSpMk id="13" creationId="{9CDE7EF9-F102-5405-0EA4-95A1054DC152}"/>
          </ac:grpSpMkLst>
        </pc:grpChg>
        <pc:grpChg chg="add del mod">
          <ac:chgData name="Michelle Gallace" userId="6890fe1d-fae7-4c95-8977-faa318922140" providerId="ADAL" clId="{3822DC9A-E5FA-4B03-96D5-7349A564A6B6}" dt="2023-11-17T05:32:31.013" v="3920" actId="478"/>
          <ac:grpSpMkLst>
            <pc:docMk/>
            <pc:sldMk cId="2086342803" sldId="4248"/>
            <ac:grpSpMk id="23" creationId="{8BE98A89-2211-0C21-BD83-2D70329A3423}"/>
          </ac:grpSpMkLst>
        </pc:grpChg>
      </pc:sldChg>
      <pc:sldChg chg="addSp delSp modSp add mod">
        <pc:chgData name="Michelle Gallace" userId="6890fe1d-fae7-4c95-8977-faa318922140" providerId="ADAL" clId="{3822DC9A-E5FA-4B03-96D5-7349A564A6B6}" dt="2023-11-17T03:03:36.015" v="793" actId="20577"/>
        <pc:sldMkLst>
          <pc:docMk/>
          <pc:sldMk cId="1973468056" sldId="4249"/>
        </pc:sldMkLst>
        <pc:spChg chg="del">
          <ac:chgData name="Michelle Gallace" userId="6890fe1d-fae7-4c95-8977-faa318922140" providerId="ADAL" clId="{3822DC9A-E5FA-4B03-96D5-7349A564A6B6}" dt="2023-11-17T02:47:27.441" v="388" actId="478"/>
          <ac:spMkLst>
            <pc:docMk/>
            <pc:sldMk cId="1973468056" sldId="4249"/>
            <ac:spMk id="2" creationId="{748064A2-F98B-2B02-66C7-836F18294101}"/>
          </ac:spMkLst>
        </pc:spChg>
        <pc:spChg chg="del mod">
          <ac:chgData name="Michelle Gallace" userId="6890fe1d-fae7-4c95-8977-faa318922140" providerId="ADAL" clId="{3822DC9A-E5FA-4B03-96D5-7349A564A6B6}" dt="2023-11-17T02:47:33.671" v="394" actId="478"/>
          <ac:spMkLst>
            <pc:docMk/>
            <pc:sldMk cId="1973468056" sldId="4249"/>
            <ac:spMk id="3" creationId="{DB06CB7A-2DF3-F954-D774-5B8C302FAEB3}"/>
          </ac:spMkLst>
        </pc:spChg>
        <pc:spChg chg="mod">
          <ac:chgData name="Michelle Gallace" userId="6890fe1d-fae7-4c95-8977-faa318922140" providerId="ADAL" clId="{3822DC9A-E5FA-4B03-96D5-7349A564A6B6}" dt="2023-11-17T03:03:36.015" v="793" actId="20577"/>
          <ac:spMkLst>
            <pc:docMk/>
            <pc:sldMk cId="1973468056" sldId="4249"/>
            <ac:spMk id="5" creationId="{CAFF1EDB-9403-7589-E102-A11705FC4D22}"/>
          </ac:spMkLst>
        </pc:spChg>
        <pc:spChg chg="add mod">
          <ac:chgData name="Michelle Gallace" userId="6890fe1d-fae7-4c95-8977-faa318922140" providerId="ADAL" clId="{3822DC9A-E5FA-4B03-96D5-7349A564A6B6}" dt="2023-11-17T02:56:14.660" v="481" actId="1076"/>
          <ac:spMkLst>
            <pc:docMk/>
            <pc:sldMk cId="1973468056" sldId="4249"/>
            <ac:spMk id="8" creationId="{A9B1AB3E-4391-FBF2-782E-954E6CCE7F57}"/>
          </ac:spMkLst>
        </pc:spChg>
        <pc:spChg chg="add del mod">
          <ac:chgData name="Michelle Gallace" userId="6890fe1d-fae7-4c95-8977-faa318922140" providerId="ADAL" clId="{3822DC9A-E5FA-4B03-96D5-7349A564A6B6}" dt="2023-11-17T02:56:24.720" v="483" actId="478"/>
          <ac:spMkLst>
            <pc:docMk/>
            <pc:sldMk cId="1973468056" sldId="4249"/>
            <ac:spMk id="9" creationId="{32151D7D-2454-DC9B-5A18-64B8CE7778EB}"/>
          </ac:spMkLst>
        </pc:spChg>
        <pc:spChg chg="del">
          <ac:chgData name="Michelle Gallace" userId="6890fe1d-fae7-4c95-8977-faa318922140" providerId="ADAL" clId="{3822DC9A-E5FA-4B03-96D5-7349A564A6B6}" dt="2023-11-17T02:47:25.079" v="385" actId="478"/>
          <ac:spMkLst>
            <pc:docMk/>
            <pc:sldMk cId="1973468056" sldId="4249"/>
            <ac:spMk id="10" creationId="{0413C9C8-D828-AAC1-35FB-8A1B0692F573}"/>
          </ac:spMkLst>
        </pc:spChg>
        <pc:spChg chg="add mod">
          <ac:chgData name="Michelle Gallace" userId="6890fe1d-fae7-4c95-8977-faa318922140" providerId="ADAL" clId="{3822DC9A-E5FA-4B03-96D5-7349A564A6B6}" dt="2023-11-17T02:56:47.445" v="521" actId="1076"/>
          <ac:spMkLst>
            <pc:docMk/>
            <pc:sldMk cId="1973468056" sldId="4249"/>
            <ac:spMk id="11" creationId="{F948761F-1DFD-DCAA-1843-F9B30747D068}"/>
          </ac:spMkLst>
        </pc:spChg>
        <pc:spChg chg="add mod">
          <ac:chgData name="Michelle Gallace" userId="6890fe1d-fae7-4c95-8977-faa318922140" providerId="ADAL" clId="{3822DC9A-E5FA-4B03-96D5-7349A564A6B6}" dt="2023-11-17T02:57:02.125" v="556" actId="20577"/>
          <ac:spMkLst>
            <pc:docMk/>
            <pc:sldMk cId="1973468056" sldId="4249"/>
            <ac:spMk id="12" creationId="{54E71E38-D8F5-4D13-1E50-CAF367E8F273}"/>
          </ac:spMkLst>
        </pc:spChg>
        <pc:spChg chg="add mod">
          <ac:chgData name="Michelle Gallace" userId="6890fe1d-fae7-4c95-8977-faa318922140" providerId="ADAL" clId="{3822DC9A-E5FA-4B03-96D5-7349A564A6B6}" dt="2023-11-17T02:57:27.461" v="588" actId="1076"/>
          <ac:spMkLst>
            <pc:docMk/>
            <pc:sldMk cId="1973468056" sldId="4249"/>
            <ac:spMk id="14" creationId="{D8D1411F-236C-4029-CF8C-99592CD3EEAD}"/>
          </ac:spMkLst>
        </pc:spChg>
        <pc:spChg chg="add mod">
          <ac:chgData name="Michelle Gallace" userId="6890fe1d-fae7-4c95-8977-faa318922140" providerId="ADAL" clId="{3822DC9A-E5FA-4B03-96D5-7349A564A6B6}" dt="2023-11-17T02:57:55.456" v="622" actId="1036"/>
          <ac:spMkLst>
            <pc:docMk/>
            <pc:sldMk cId="1973468056" sldId="4249"/>
            <ac:spMk id="15" creationId="{2F3D00D5-03F9-8260-5C2F-1A8D54990CF2}"/>
          </ac:spMkLst>
        </pc:spChg>
        <pc:spChg chg="add mod">
          <ac:chgData name="Michelle Gallace" userId="6890fe1d-fae7-4c95-8977-faa318922140" providerId="ADAL" clId="{3822DC9A-E5FA-4B03-96D5-7349A564A6B6}" dt="2023-11-17T02:58:25.908" v="633" actId="1076"/>
          <ac:spMkLst>
            <pc:docMk/>
            <pc:sldMk cId="1973468056" sldId="4249"/>
            <ac:spMk id="16" creationId="{B92C5A23-C5B0-204B-BCD5-5B8ADF704CFE}"/>
          </ac:spMkLst>
        </pc:spChg>
        <pc:spChg chg="add mod">
          <ac:chgData name="Michelle Gallace" userId="6890fe1d-fae7-4c95-8977-faa318922140" providerId="ADAL" clId="{3822DC9A-E5FA-4B03-96D5-7349A564A6B6}" dt="2023-11-17T02:59:03.984" v="663" actId="20577"/>
          <ac:spMkLst>
            <pc:docMk/>
            <pc:sldMk cId="1973468056" sldId="4249"/>
            <ac:spMk id="17" creationId="{02A2DE2E-1063-0A41-DD13-3025A2145FCD}"/>
          </ac:spMkLst>
        </pc:spChg>
        <pc:spChg chg="del">
          <ac:chgData name="Michelle Gallace" userId="6890fe1d-fae7-4c95-8977-faa318922140" providerId="ADAL" clId="{3822DC9A-E5FA-4B03-96D5-7349A564A6B6}" dt="2023-11-17T02:47:32.247" v="392" actId="478"/>
          <ac:spMkLst>
            <pc:docMk/>
            <pc:sldMk cId="1973468056" sldId="4249"/>
            <ac:spMk id="18" creationId="{D481398F-5B65-A80A-EA8F-B7D4E1DD5E3D}"/>
          </ac:spMkLst>
        </pc:spChg>
        <pc:spChg chg="del mod">
          <ac:chgData name="Michelle Gallace" userId="6890fe1d-fae7-4c95-8977-faa318922140" providerId="ADAL" clId="{3822DC9A-E5FA-4B03-96D5-7349A564A6B6}" dt="2023-11-17T02:47:26.822" v="387" actId="478"/>
          <ac:spMkLst>
            <pc:docMk/>
            <pc:sldMk cId="1973468056" sldId="4249"/>
            <ac:spMk id="22" creationId="{FD2CAB37-A1A7-457F-E4F5-E84B2B41C04E}"/>
          </ac:spMkLst>
        </pc:spChg>
        <pc:spChg chg="del">
          <ac:chgData name="Michelle Gallace" userId="6890fe1d-fae7-4c95-8977-faa318922140" providerId="ADAL" clId="{3822DC9A-E5FA-4B03-96D5-7349A564A6B6}" dt="2023-11-17T02:47:30.408" v="390" actId="478"/>
          <ac:spMkLst>
            <pc:docMk/>
            <pc:sldMk cId="1973468056" sldId="4249"/>
            <ac:spMk id="27" creationId="{31E1B3A6-8150-2017-4C14-8DD4C4FF6E10}"/>
          </ac:spMkLst>
        </pc:spChg>
        <pc:spChg chg="add mod">
          <ac:chgData name="Michelle Gallace" userId="6890fe1d-fae7-4c95-8977-faa318922140" providerId="ADAL" clId="{3822DC9A-E5FA-4B03-96D5-7349A564A6B6}" dt="2023-11-17T02:59:40.268" v="691" actId="1076"/>
          <ac:spMkLst>
            <pc:docMk/>
            <pc:sldMk cId="1973468056" sldId="4249"/>
            <ac:spMk id="28" creationId="{AFDE2D6A-55DF-C423-DF09-D567FB4D1582}"/>
          </ac:spMkLst>
        </pc:spChg>
        <pc:spChg chg="add mod">
          <ac:chgData name="Michelle Gallace" userId="6890fe1d-fae7-4c95-8977-faa318922140" providerId="ADAL" clId="{3822DC9A-E5FA-4B03-96D5-7349A564A6B6}" dt="2023-11-17T03:00:11.615" v="711" actId="1036"/>
          <ac:spMkLst>
            <pc:docMk/>
            <pc:sldMk cId="1973468056" sldId="4249"/>
            <ac:spMk id="29" creationId="{F8E8F7E1-B6DA-4718-E16C-AE57EBD0BCA6}"/>
          </ac:spMkLst>
        </pc:spChg>
        <pc:spChg chg="add mod">
          <ac:chgData name="Michelle Gallace" userId="6890fe1d-fae7-4c95-8977-faa318922140" providerId="ADAL" clId="{3822DC9A-E5FA-4B03-96D5-7349A564A6B6}" dt="2023-11-17T03:00:49.032" v="756" actId="1076"/>
          <ac:spMkLst>
            <pc:docMk/>
            <pc:sldMk cId="1973468056" sldId="4249"/>
            <ac:spMk id="30" creationId="{EBAA14D9-A0D5-1A4C-A887-4CD1C17C9928}"/>
          </ac:spMkLst>
        </pc:spChg>
        <pc:spChg chg="add mod">
          <ac:chgData name="Michelle Gallace" userId="6890fe1d-fae7-4c95-8977-faa318922140" providerId="ADAL" clId="{3822DC9A-E5FA-4B03-96D5-7349A564A6B6}" dt="2023-11-17T03:01:16.984" v="765" actId="1076"/>
          <ac:spMkLst>
            <pc:docMk/>
            <pc:sldMk cId="1973468056" sldId="4249"/>
            <ac:spMk id="31" creationId="{37771FFB-4726-B4F9-2260-27D9E7C6A06A}"/>
          </ac:spMkLst>
        </pc:spChg>
        <pc:spChg chg="add mod">
          <ac:chgData name="Michelle Gallace" userId="6890fe1d-fae7-4c95-8977-faa318922140" providerId="ADAL" clId="{3822DC9A-E5FA-4B03-96D5-7349A564A6B6}" dt="2023-11-17T03:02:17.252" v="787" actId="1076"/>
          <ac:spMkLst>
            <pc:docMk/>
            <pc:sldMk cId="1973468056" sldId="4249"/>
            <ac:spMk id="32" creationId="{79E4B02D-3921-4891-06AA-495B05620309}"/>
          </ac:spMkLst>
        </pc:spChg>
        <pc:grpChg chg="del">
          <ac:chgData name="Michelle Gallace" userId="6890fe1d-fae7-4c95-8977-faa318922140" providerId="ADAL" clId="{3822DC9A-E5FA-4B03-96D5-7349A564A6B6}" dt="2023-11-17T02:47:29.134" v="389" actId="478"/>
          <ac:grpSpMkLst>
            <pc:docMk/>
            <pc:sldMk cId="1973468056" sldId="4249"/>
            <ac:grpSpMk id="13" creationId="{9CDE7EF9-F102-5405-0EA4-95A1054DC152}"/>
          </ac:grpSpMkLst>
        </pc:grpChg>
        <pc:grpChg chg="del">
          <ac:chgData name="Michelle Gallace" userId="6890fe1d-fae7-4c95-8977-faa318922140" providerId="ADAL" clId="{3822DC9A-E5FA-4B03-96D5-7349A564A6B6}" dt="2023-11-17T02:47:31.591" v="391" actId="478"/>
          <ac:grpSpMkLst>
            <pc:docMk/>
            <pc:sldMk cId="1973468056" sldId="4249"/>
            <ac:grpSpMk id="23" creationId="{8BE98A89-2211-0C21-BD83-2D70329A3423}"/>
          </ac:grpSpMkLst>
        </pc:grpChg>
        <pc:picChg chg="add mod modCrop">
          <ac:chgData name="Michelle Gallace" userId="6890fe1d-fae7-4c95-8977-faa318922140" providerId="ADAL" clId="{3822DC9A-E5FA-4B03-96D5-7349A564A6B6}" dt="2023-11-17T03:01:47.815" v="785" actId="1076"/>
          <ac:picMkLst>
            <pc:docMk/>
            <pc:sldMk cId="1973468056" sldId="4249"/>
            <ac:picMk id="7" creationId="{D9C10F5E-17DE-95DA-615D-B4EE109ABC20}"/>
          </ac:picMkLst>
        </pc:picChg>
      </pc:sldChg>
      <pc:sldChg chg="addSp delSp modSp add mod ord">
        <pc:chgData name="Michelle Gallace" userId="6890fe1d-fae7-4c95-8977-faa318922140" providerId="ADAL" clId="{3822DC9A-E5FA-4B03-96D5-7349A564A6B6}" dt="2023-11-17T04:46:11.328" v="1856" actId="1076"/>
        <pc:sldMkLst>
          <pc:docMk/>
          <pc:sldMk cId="36611788" sldId="4250"/>
        </pc:sldMkLst>
        <pc:spChg chg="del">
          <ac:chgData name="Michelle Gallace" userId="6890fe1d-fae7-4c95-8977-faa318922140" providerId="ADAL" clId="{3822DC9A-E5FA-4B03-96D5-7349A564A6B6}" dt="2023-11-17T03:29:01.072" v="1506" actId="478"/>
          <ac:spMkLst>
            <pc:docMk/>
            <pc:sldMk cId="36611788" sldId="4250"/>
            <ac:spMk id="2" creationId="{748064A2-F98B-2B02-66C7-836F18294101}"/>
          </ac:spMkLst>
        </pc:spChg>
        <pc:spChg chg="add del mod">
          <ac:chgData name="Michelle Gallace" userId="6890fe1d-fae7-4c95-8977-faa318922140" providerId="ADAL" clId="{3822DC9A-E5FA-4B03-96D5-7349A564A6B6}" dt="2023-11-17T04:46:06.319" v="1855" actId="14100"/>
          <ac:spMkLst>
            <pc:docMk/>
            <pc:sldMk cId="36611788" sldId="4250"/>
            <ac:spMk id="3" creationId="{DB06CB7A-2DF3-F954-D774-5B8C302FAEB3}"/>
          </ac:spMkLst>
        </pc:spChg>
        <pc:spChg chg="mod">
          <ac:chgData name="Michelle Gallace" userId="6890fe1d-fae7-4c95-8977-faa318922140" providerId="ADAL" clId="{3822DC9A-E5FA-4B03-96D5-7349A564A6B6}" dt="2023-11-17T03:28:33.628" v="1387" actId="1076"/>
          <ac:spMkLst>
            <pc:docMk/>
            <pc:sldMk cId="36611788" sldId="4250"/>
            <ac:spMk id="4" creationId="{76A6F957-91FC-4284-23D0-90FFB6989AB7}"/>
          </ac:spMkLst>
        </pc:spChg>
        <pc:spChg chg="mod">
          <ac:chgData name="Michelle Gallace" userId="6890fe1d-fae7-4c95-8977-faa318922140" providerId="ADAL" clId="{3822DC9A-E5FA-4B03-96D5-7349A564A6B6}" dt="2023-11-17T03:58:07.478" v="1515" actId="20577"/>
          <ac:spMkLst>
            <pc:docMk/>
            <pc:sldMk cId="36611788" sldId="4250"/>
            <ac:spMk id="5" creationId="{CAFF1EDB-9403-7589-E102-A11705FC4D22}"/>
          </ac:spMkLst>
        </pc:spChg>
        <pc:spChg chg="add del mod">
          <ac:chgData name="Michelle Gallace" userId="6890fe1d-fae7-4c95-8977-faa318922140" providerId="ADAL" clId="{3822DC9A-E5FA-4B03-96D5-7349A564A6B6}" dt="2023-11-17T04:40:53.267" v="1529" actId="11529"/>
          <ac:spMkLst>
            <pc:docMk/>
            <pc:sldMk cId="36611788" sldId="4250"/>
            <ac:spMk id="6" creationId="{675C507C-F4F8-D5DE-E4AB-FEC98ADECD49}"/>
          </ac:spMkLst>
        </pc:spChg>
        <pc:spChg chg="del">
          <ac:chgData name="Michelle Gallace" userId="6890fe1d-fae7-4c95-8977-faa318922140" providerId="ADAL" clId="{3822DC9A-E5FA-4B03-96D5-7349A564A6B6}" dt="2023-11-17T03:28:55.467" v="1503" actId="478"/>
          <ac:spMkLst>
            <pc:docMk/>
            <pc:sldMk cId="36611788" sldId="4250"/>
            <ac:spMk id="10" creationId="{0413C9C8-D828-AAC1-35FB-8A1B0692F573}"/>
          </ac:spMkLst>
        </pc:spChg>
        <pc:spChg chg="del mod">
          <ac:chgData name="Michelle Gallace" userId="6890fe1d-fae7-4c95-8977-faa318922140" providerId="ADAL" clId="{3822DC9A-E5FA-4B03-96D5-7349A564A6B6}" dt="2023-11-17T04:40:10.445" v="1518" actId="478"/>
          <ac:spMkLst>
            <pc:docMk/>
            <pc:sldMk cId="36611788" sldId="4250"/>
            <ac:spMk id="18" creationId="{D481398F-5B65-A80A-EA8F-B7D4E1DD5E3D}"/>
          </ac:spMkLst>
        </pc:spChg>
        <pc:spChg chg="del">
          <ac:chgData name="Michelle Gallace" userId="6890fe1d-fae7-4c95-8977-faa318922140" providerId="ADAL" clId="{3822DC9A-E5FA-4B03-96D5-7349A564A6B6}" dt="2023-11-17T03:28:58.505" v="1504" actId="478"/>
          <ac:spMkLst>
            <pc:docMk/>
            <pc:sldMk cId="36611788" sldId="4250"/>
            <ac:spMk id="22" creationId="{FD2CAB37-A1A7-457F-E4F5-E84B2B41C04E}"/>
          </ac:spMkLst>
        </pc:spChg>
        <pc:spChg chg="add del">
          <ac:chgData name="Michelle Gallace" userId="6890fe1d-fae7-4c95-8977-faa318922140" providerId="ADAL" clId="{3822DC9A-E5FA-4B03-96D5-7349A564A6B6}" dt="2023-11-17T04:40:58.650" v="1534" actId="478"/>
          <ac:spMkLst>
            <pc:docMk/>
            <pc:sldMk cId="36611788" sldId="4250"/>
            <ac:spMk id="27" creationId="{31E1B3A6-8150-2017-4C14-8DD4C4FF6E10}"/>
          </ac:spMkLst>
        </pc:spChg>
        <pc:grpChg chg="del">
          <ac:chgData name="Michelle Gallace" userId="6890fe1d-fae7-4c95-8977-faa318922140" providerId="ADAL" clId="{3822DC9A-E5FA-4B03-96D5-7349A564A6B6}" dt="2023-11-17T03:28:59.680" v="1505" actId="478"/>
          <ac:grpSpMkLst>
            <pc:docMk/>
            <pc:sldMk cId="36611788" sldId="4250"/>
            <ac:grpSpMk id="13" creationId="{9CDE7EF9-F102-5405-0EA4-95A1054DC152}"/>
          </ac:grpSpMkLst>
        </pc:grpChg>
        <pc:grpChg chg="add del">
          <ac:chgData name="Michelle Gallace" userId="6890fe1d-fae7-4c95-8977-faa318922140" providerId="ADAL" clId="{3822DC9A-E5FA-4B03-96D5-7349A564A6B6}" dt="2023-11-17T04:40:57.484" v="1533" actId="478"/>
          <ac:grpSpMkLst>
            <pc:docMk/>
            <pc:sldMk cId="36611788" sldId="4250"/>
            <ac:grpSpMk id="23" creationId="{8BE98A89-2211-0C21-BD83-2D70329A3423}"/>
          </ac:grpSpMkLst>
        </pc:grpChg>
        <pc:picChg chg="add mod">
          <ac:chgData name="Michelle Gallace" userId="6890fe1d-fae7-4c95-8977-faa318922140" providerId="ADAL" clId="{3822DC9A-E5FA-4B03-96D5-7349A564A6B6}" dt="2023-11-17T04:46:11.328" v="1856" actId="1076"/>
          <ac:picMkLst>
            <pc:docMk/>
            <pc:sldMk cId="36611788" sldId="4250"/>
            <ac:picMk id="8" creationId="{F2B7D6D0-63A7-5FF8-A12B-F36700911AFC}"/>
          </ac:picMkLst>
        </pc:picChg>
      </pc:sldChg>
      <pc:sldChg chg="modSp add mod ord">
        <pc:chgData name="Michelle Gallace" userId="6890fe1d-fae7-4c95-8977-faa318922140" providerId="ADAL" clId="{3822DC9A-E5FA-4B03-96D5-7349A564A6B6}" dt="2023-11-17T04:59:40.470" v="2523" actId="20577"/>
        <pc:sldMkLst>
          <pc:docMk/>
          <pc:sldMk cId="3940998099" sldId="4251"/>
        </pc:sldMkLst>
        <pc:spChg chg="mod">
          <ac:chgData name="Michelle Gallace" userId="6890fe1d-fae7-4c95-8977-faa318922140" providerId="ADAL" clId="{3822DC9A-E5FA-4B03-96D5-7349A564A6B6}" dt="2023-11-17T04:58:12.965" v="2299" actId="20577"/>
          <ac:spMkLst>
            <pc:docMk/>
            <pc:sldMk cId="3940998099" sldId="4251"/>
            <ac:spMk id="2" creationId="{92C052F6-C00C-FB42-CCB4-145F26B1DA12}"/>
          </ac:spMkLst>
        </pc:spChg>
        <pc:spChg chg="mod">
          <ac:chgData name="Michelle Gallace" userId="6890fe1d-fae7-4c95-8977-faa318922140" providerId="ADAL" clId="{3822DC9A-E5FA-4B03-96D5-7349A564A6B6}" dt="2023-11-17T04:59:40.470" v="2523" actId="20577"/>
          <ac:spMkLst>
            <pc:docMk/>
            <pc:sldMk cId="3940998099" sldId="4251"/>
            <ac:spMk id="3" creationId="{A56A5745-D77A-139B-C61B-96C186FE2639}"/>
          </ac:spMkLst>
        </pc:spChg>
        <pc:spChg chg="mod">
          <ac:chgData name="Michelle Gallace" userId="6890fe1d-fae7-4c95-8977-faa318922140" providerId="ADAL" clId="{3822DC9A-E5FA-4B03-96D5-7349A564A6B6}" dt="2023-11-17T04:54:57.599" v="2102" actId="20577"/>
          <ac:spMkLst>
            <pc:docMk/>
            <pc:sldMk cId="3940998099" sldId="4251"/>
            <ac:spMk id="5" creationId="{CAFF1EDB-9403-7589-E102-A11705FC4D22}"/>
          </ac:spMkLst>
        </pc:spChg>
        <pc:spChg chg="mod">
          <ac:chgData name="Michelle Gallace" userId="6890fe1d-fae7-4c95-8977-faa318922140" providerId="ADAL" clId="{3822DC9A-E5FA-4B03-96D5-7349A564A6B6}" dt="2023-11-17T04:58:00.734" v="2262" actId="20577"/>
          <ac:spMkLst>
            <pc:docMk/>
            <pc:sldMk cId="3940998099" sldId="4251"/>
            <ac:spMk id="13" creationId="{F1841200-A512-6CFB-947E-B774024AA9A7}"/>
          </ac:spMkLst>
        </pc:spChg>
        <pc:spChg chg="mod">
          <ac:chgData name="Michelle Gallace" userId="6890fe1d-fae7-4c95-8977-faa318922140" providerId="ADAL" clId="{3822DC9A-E5FA-4B03-96D5-7349A564A6B6}" dt="2023-11-17T04:58:30.518" v="2334" actId="20577"/>
          <ac:spMkLst>
            <pc:docMk/>
            <pc:sldMk cId="3940998099" sldId="4251"/>
            <ac:spMk id="19" creationId="{DDCDA21F-A9AF-50E5-678E-40FFDB141F2B}"/>
          </ac:spMkLst>
        </pc:spChg>
        <pc:spChg chg="mod">
          <ac:chgData name="Michelle Gallace" userId="6890fe1d-fae7-4c95-8977-faa318922140" providerId="ADAL" clId="{3822DC9A-E5FA-4B03-96D5-7349A564A6B6}" dt="2023-11-17T04:57:52.422" v="2231" actId="20577"/>
          <ac:spMkLst>
            <pc:docMk/>
            <pc:sldMk cId="3940998099" sldId="4251"/>
            <ac:spMk id="20" creationId="{13992801-BB45-31F1-3711-777C6FBAE65B}"/>
          </ac:spMkLst>
        </pc:spChg>
        <pc:spChg chg="mod">
          <ac:chgData name="Michelle Gallace" userId="6890fe1d-fae7-4c95-8977-faa318922140" providerId="ADAL" clId="{3822DC9A-E5FA-4B03-96D5-7349A564A6B6}" dt="2023-11-17T04:58:50.259" v="2384" actId="20577"/>
          <ac:spMkLst>
            <pc:docMk/>
            <pc:sldMk cId="3940998099" sldId="4251"/>
            <ac:spMk id="21" creationId="{75DEA507-4F32-796A-B3BB-33D81624EFE7}"/>
          </ac:spMkLst>
        </pc:spChg>
        <pc:spChg chg="mod">
          <ac:chgData name="Michelle Gallace" userId="6890fe1d-fae7-4c95-8977-faa318922140" providerId="ADAL" clId="{3822DC9A-E5FA-4B03-96D5-7349A564A6B6}" dt="2023-11-17T04:57:20.117" v="2140" actId="20577"/>
          <ac:spMkLst>
            <pc:docMk/>
            <pc:sldMk cId="3940998099" sldId="4251"/>
            <ac:spMk id="22" creationId="{A70F1684-5EFF-E481-2D91-079879309627}"/>
          </ac:spMkLst>
        </pc:spChg>
        <pc:spChg chg="mod">
          <ac:chgData name="Michelle Gallace" userId="6890fe1d-fae7-4c95-8977-faa318922140" providerId="ADAL" clId="{3822DC9A-E5FA-4B03-96D5-7349A564A6B6}" dt="2023-11-17T04:59:19.361" v="2428" actId="1076"/>
          <ac:spMkLst>
            <pc:docMk/>
            <pc:sldMk cId="3940998099" sldId="4251"/>
            <ac:spMk id="23" creationId="{B270CCF3-11C2-2FD9-E743-FB58B1A8363F}"/>
          </ac:spMkLst>
        </pc:spChg>
      </pc:sldChg>
      <pc:sldChg chg="addSp delSp modSp add mod ord">
        <pc:chgData name="Michelle Gallace" userId="6890fe1d-fae7-4c95-8977-faa318922140" providerId="ADAL" clId="{3822DC9A-E5FA-4B03-96D5-7349A564A6B6}" dt="2023-11-17T05:30:33.633" v="3916" actId="1076"/>
        <pc:sldMkLst>
          <pc:docMk/>
          <pc:sldMk cId="3470985500" sldId="4252"/>
        </pc:sldMkLst>
        <pc:spChg chg="del">
          <ac:chgData name="Michelle Gallace" userId="6890fe1d-fae7-4c95-8977-faa318922140" providerId="ADAL" clId="{3822DC9A-E5FA-4B03-96D5-7349A564A6B6}" dt="2023-11-17T05:09:01.539" v="3122" actId="478"/>
          <ac:spMkLst>
            <pc:docMk/>
            <pc:sldMk cId="3470985500" sldId="4252"/>
            <ac:spMk id="2" creationId="{748064A2-F98B-2B02-66C7-836F18294101}"/>
          </ac:spMkLst>
        </pc:spChg>
        <pc:spChg chg="mod">
          <ac:chgData name="Michelle Gallace" userId="6890fe1d-fae7-4c95-8977-faa318922140" providerId="ADAL" clId="{3822DC9A-E5FA-4B03-96D5-7349A564A6B6}" dt="2023-11-17T05:29:59.480" v="3900" actId="14100"/>
          <ac:spMkLst>
            <pc:docMk/>
            <pc:sldMk cId="3470985500" sldId="4252"/>
            <ac:spMk id="3" creationId="{DB06CB7A-2DF3-F954-D774-5B8C302FAEB3}"/>
          </ac:spMkLst>
        </pc:spChg>
        <pc:spChg chg="del">
          <ac:chgData name="Michelle Gallace" userId="6890fe1d-fae7-4c95-8977-faa318922140" providerId="ADAL" clId="{3822DC9A-E5FA-4B03-96D5-7349A564A6B6}" dt="2023-11-17T05:13:44.302" v="3725" actId="478"/>
          <ac:spMkLst>
            <pc:docMk/>
            <pc:sldMk cId="3470985500" sldId="4252"/>
            <ac:spMk id="4" creationId="{76A6F957-91FC-4284-23D0-90FFB6989AB7}"/>
          </ac:spMkLst>
        </pc:spChg>
        <pc:spChg chg="del mod">
          <ac:chgData name="Michelle Gallace" userId="6890fe1d-fae7-4c95-8977-faa318922140" providerId="ADAL" clId="{3822DC9A-E5FA-4B03-96D5-7349A564A6B6}" dt="2023-11-17T05:13:08.773" v="3694" actId="478"/>
          <ac:spMkLst>
            <pc:docMk/>
            <pc:sldMk cId="3470985500" sldId="4252"/>
            <ac:spMk id="5" creationId="{CAFF1EDB-9403-7589-E102-A11705FC4D22}"/>
          </ac:spMkLst>
        </pc:spChg>
        <pc:spChg chg="add mod">
          <ac:chgData name="Michelle Gallace" userId="6890fe1d-fae7-4c95-8977-faa318922140" providerId="ADAL" clId="{3822DC9A-E5FA-4B03-96D5-7349A564A6B6}" dt="2023-11-17T05:20:57.879" v="3849" actId="20577"/>
          <ac:spMkLst>
            <pc:docMk/>
            <pc:sldMk cId="3470985500" sldId="4252"/>
            <ac:spMk id="6" creationId="{D17D68B2-64CA-7275-B30F-91FC84D2DA34}"/>
          </ac:spMkLst>
        </pc:spChg>
        <pc:spChg chg="add mod">
          <ac:chgData name="Michelle Gallace" userId="6890fe1d-fae7-4c95-8977-faa318922140" providerId="ADAL" clId="{3822DC9A-E5FA-4B03-96D5-7349A564A6B6}" dt="2023-11-17T05:17:59.643" v="3777" actId="1076"/>
          <ac:spMkLst>
            <pc:docMk/>
            <pc:sldMk cId="3470985500" sldId="4252"/>
            <ac:spMk id="7" creationId="{515D8AA7-9631-6BF2-CC4D-46C343C23F7B}"/>
          </ac:spMkLst>
        </pc:spChg>
        <pc:spChg chg="add mod">
          <ac:chgData name="Michelle Gallace" userId="6890fe1d-fae7-4c95-8977-faa318922140" providerId="ADAL" clId="{3822DC9A-E5FA-4B03-96D5-7349A564A6B6}" dt="2023-11-17T05:17:59.643" v="3777" actId="1076"/>
          <ac:spMkLst>
            <pc:docMk/>
            <pc:sldMk cId="3470985500" sldId="4252"/>
            <ac:spMk id="8" creationId="{88C9F3F7-C9D3-EF16-874D-640110CFDAF8}"/>
          </ac:spMkLst>
        </pc:spChg>
        <pc:spChg chg="add mod">
          <ac:chgData name="Michelle Gallace" userId="6890fe1d-fae7-4c95-8977-faa318922140" providerId="ADAL" clId="{3822DC9A-E5FA-4B03-96D5-7349A564A6B6}" dt="2023-11-17T05:17:59.643" v="3777" actId="1076"/>
          <ac:spMkLst>
            <pc:docMk/>
            <pc:sldMk cId="3470985500" sldId="4252"/>
            <ac:spMk id="9" creationId="{85252B3A-A335-2FA3-0305-E474450B3A33}"/>
          </ac:spMkLst>
        </pc:spChg>
        <pc:spChg chg="mod">
          <ac:chgData name="Michelle Gallace" userId="6890fe1d-fae7-4c95-8977-faa318922140" providerId="ADAL" clId="{3822DC9A-E5FA-4B03-96D5-7349A564A6B6}" dt="2023-11-17T05:17:59.643" v="3777" actId="1076"/>
          <ac:spMkLst>
            <pc:docMk/>
            <pc:sldMk cId="3470985500" sldId="4252"/>
            <ac:spMk id="10" creationId="{0413C9C8-D828-AAC1-35FB-8A1B0692F573}"/>
          </ac:spMkLst>
        </pc:spChg>
        <pc:spChg chg="add mod">
          <ac:chgData name="Michelle Gallace" userId="6890fe1d-fae7-4c95-8977-faa318922140" providerId="ADAL" clId="{3822DC9A-E5FA-4B03-96D5-7349A564A6B6}" dt="2023-11-17T05:29:59.480" v="3900" actId="14100"/>
          <ac:spMkLst>
            <pc:docMk/>
            <pc:sldMk cId="3470985500" sldId="4252"/>
            <ac:spMk id="11" creationId="{6358DE1C-697E-FE6D-7159-C80E016B7904}"/>
          </ac:spMkLst>
        </pc:spChg>
        <pc:spChg chg="add mod">
          <ac:chgData name="Michelle Gallace" userId="6890fe1d-fae7-4c95-8977-faa318922140" providerId="ADAL" clId="{3822DC9A-E5FA-4B03-96D5-7349A564A6B6}" dt="2023-11-17T05:29:59.480" v="3900" actId="14100"/>
          <ac:spMkLst>
            <pc:docMk/>
            <pc:sldMk cId="3470985500" sldId="4252"/>
            <ac:spMk id="12" creationId="{79C464FF-982A-EB9D-3292-B837A4F9A1CD}"/>
          </ac:spMkLst>
        </pc:spChg>
        <pc:spChg chg="add mod">
          <ac:chgData name="Michelle Gallace" userId="6890fe1d-fae7-4c95-8977-faa318922140" providerId="ADAL" clId="{3822DC9A-E5FA-4B03-96D5-7349A564A6B6}" dt="2023-11-17T05:29:59.480" v="3900" actId="14100"/>
          <ac:spMkLst>
            <pc:docMk/>
            <pc:sldMk cId="3470985500" sldId="4252"/>
            <ac:spMk id="14" creationId="{9F6A2264-D244-5421-EB9C-312236C21BD3}"/>
          </ac:spMkLst>
        </pc:spChg>
        <pc:spChg chg="add mod">
          <ac:chgData name="Michelle Gallace" userId="6890fe1d-fae7-4c95-8977-faa318922140" providerId="ADAL" clId="{3822DC9A-E5FA-4B03-96D5-7349A564A6B6}" dt="2023-11-17T05:29:59.480" v="3900" actId="14100"/>
          <ac:spMkLst>
            <pc:docMk/>
            <pc:sldMk cId="3470985500" sldId="4252"/>
            <ac:spMk id="15" creationId="{3AC53D26-D483-3C41-A1DC-6F0AB45D8F90}"/>
          </ac:spMkLst>
        </pc:spChg>
        <pc:spChg chg="add mod">
          <ac:chgData name="Michelle Gallace" userId="6890fe1d-fae7-4c95-8977-faa318922140" providerId="ADAL" clId="{3822DC9A-E5FA-4B03-96D5-7349A564A6B6}" dt="2023-11-17T05:30:26.921" v="3914" actId="1076"/>
          <ac:spMkLst>
            <pc:docMk/>
            <pc:sldMk cId="3470985500" sldId="4252"/>
            <ac:spMk id="16" creationId="{396BB515-5578-B98E-BF0F-D1545308E737}"/>
          </ac:spMkLst>
        </pc:spChg>
        <pc:spChg chg="add mod">
          <ac:chgData name="Michelle Gallace" userId="6890fe1d-fae7-4c95-8977-faa318922140" providerId="ADAL" clId="{3822DC9A-E5FA-4B03-96D5-7349A564A6B6}" dt="2023-11-17T05:30:33.633" v="3916" actId="1076"/>
          <ac:spMkLst>
            <pc:docMk/>
            <pc:sldMk cId="3470985500" sldId="4252"/>
            <ac:spMk id="17" creationId="{405029A1-72B9-6E02-E085-0B7ED64835E1}"/>
          </ac:spMkLst>
        </pc:spChg>
        <pc:spChg chg="del">
          <ac:chgData name="Michelle Gallace" userId="6890fe1d-fae7-4c95-8977-faa318922140" providerId="ADAL" clId="{3822DC9A-E5FA-4B03-96D5-7349A564A6B6}" dt="2023-11-17T05:05:42.162" v="2781" actId="478"/>
          <ac:spMkLst>
            <pc:docMk/>
            <pc:sldMk cId="3470985500" sldId="4252"/>
            <ac:spMk id="18" creationId="{D481398F-5B65-A80A-EA8F-B7D4E1DD5E3D}"/>
          </ac:spMkLst>
        </pc:spChg>
        <pc:spChg chg="del">
          <ac:chgData name="Michelle Gallace" userId="6890fe1d-fae7-4c95-8977-faa318922140" providerId="ADAL" clId="{3822DC9A-E5FA-4B03-96D5-7349A564A6B6}" dt="2023-11-17T05:05:44.520" v="2782" actId="478"/>
          <ac:spMkLst>
            <pc:docMk/>
            <pc:sldMk cId="3470985500" sldId="4252"/>
            <ac:spMk id="22" creationId="{FD2CAB37-A1A7-457F-E4F5-E84B2B41C04E}"/>
          </ac:spMkLst>
        </pc:spChg>
        <pc:spChg chg="del">
          <ac:chgData name="Michelle Gallace" userId="6890fe1d-fae7-4c95-8977-faa318922140" providerId="ADAL" clId="{3822DC9A-E5FA-4B03-96D5-7349A564A6B6}" dt="2023-11-17T05:05:46.521" v="2783" actId="478"/>
          <ac:spMkLst>
            <pc:docMk/>
            <pc:sldMk cId="3470985500" sldId="4252"/>
            <ac:spMk id="27" creationId="{31E1B3A6-8150-2017-4C14-8DD4C4FF6E10}"/>
          </ac:spMkLst>
        </pc:spChg>
        <pc:spChg chg="add mod ord">
          <ac:chgData name="Michelle Gallace" userId="6890fe1d-fae7-4c95-8977-faa318922140" providerId="ADAL" clId="{3822DC9A-E5FA-4B03-96D5-7349A564A6B6}" dt="2023-11-17T05:20:22.366" v="3808" actId="1076"/>
          <ac:spMkLst>
            <pc:docMk/>
            <pc:sldMk cId="3470985500" sldId="4252"/>
            <ac:spMk id="28" creationId="{E5969222-E863-FA64-4BC3-703A31BA21DE}"/>
          </ac:spMkLst>
        </pc:spChg>
        <pc:spChg chg="mod">
          <ac:chgData name="Michelle Gallace" userId="6890fe1d-fae7-4c95-8977-faa318922140" providerId="ADAL" clId="{3822DC9A-E5FA-4B03-96D5-7349A564A6B6}" dt="2023-11-17T05:28:35.842" v="3865" actId="207"/>
          <ac:spMkLst>
            <pc:docMk/>
            <pc:sldMk cId="3470985500" sldId="4252"/>
            <ac:spMk id="30" creationId="{413CE37F-659D-DBC6-17FB-D01586735581}"/>
          </ac:spMkLst>
        </pc:spChg>
        <pc:spChg chg="mod">
          <ac:chgData name="Michelle Gallace" userId="6890fe1d-fae7-4c95-8977-faa318922140" providerId="ADAL" clId="{3822DC9A-E5FA-4B03-96D5-7349A564A6B6}" dt="2023-11-17T05:28:35.842" v="3865" actId="207"/>
          <ac:spMkLst>
            <pc:docMk/>
            <pc:sldMk cId="3470985500" sldId="4252"/>
            <ac:spMk id="31" creationId="{A219FBC8-5164-C75F-9CED-ED838A151919}"/>
          </ac:spMkLst>
        </pc:spChg>
        <pc:spChg chg="mod">
          <ac:chgData name="Michelle Gallace" userId="6890fe1d-fae7-4c95-8977-faa318922140" providerId="ADAL" clId="{3822DC9A-E5FA-4B03-96D5-7349A564A6B6}" dt="2023-11-17T05:28:35.842" v="3865" actId="207"/>
          <ac:spMkLst>
            <pc:docMk/>
            <pc:sldMk cId="3470985500" sldId="4252"/>
            <ac:spMk id="32" creationId="{BA58760C-040F-B4B1-B9DD-F2BB2BE827AE}"/>
          </ac:spMkLst>
        </pc:spChg>
        <pc:grpChg chg="del">
          <ac:chgData name="Michelle Gallace" userId="6890fe1d-fae7-4c95-8977-faa318922140" providerId="ADAL" clId="{3822DC9A-E5FA-4B03-96D5-7349A564A6B6}" dt="2023-11-17T05:05:48.648" v="2785" actId="478"/>
          <ac:grpSpMkLst>
            <pc:docMk/>
            <pc:sldMk cId="3470985500" sldId="4252"/>
            <ac:grpSpMk id="13" creationId="{9CDE7EF9-F102-5405-0EA4-95A1054DC152}"/>
          </ac:grpSpMkLst>
        </pc:grpChg>
        <pc:grpChg chg="del">
          <ac:chgData name="Michelle Gallace" userId="6890fe1d-fae7-4c95-8977-faa318922140" providerId="ADAL" clId="{3822DC9A-E5FA-4B03-96D5-7349A564A6B6}" dt="2023-11-17T05:05:47.959" v="2784" actId="478"/>
          <ac:grpSpMkLst>
            <pc:docMk/>
            <pc:sldMk cId="3470985500" sldId="4252"/>
            <ac:grpSpMk id="23" creationId="{8BE98A89-2211-0C21-BD83-2D70329A3423}"/>
          </ac:grpSpMkLst>
        </pc:grpChg>
        <pc:grpChg chg="add del mod">
          <ac:chgData name="Michelle Gallace" userId="6890fe1d-fae7-4c95-8977-faa318922140" providerId="ADAL" clId="{3822DC9A-E5FA-4B03-96D5-7349A564A6B6}" dt="2023-11-17T05:29:35.837" v="3899" actId="478"/>
          <ac:grpSpMkLst>
            <pc:docMk/>
            <pc:sldMk cId="3470985500" sldId="4252"/>
            <ac:grpSpMk id="29" creationId="{2A0D21D7-7456-DE7D-6101-C5DAB73319A4}"/>
          </ac:grpSpMkLst>
        </pc:grpChg>
      </pc:sldChg>
      <pc:sldChg chg="add">
        <pc:chgData name="Michelle Gallace" userId="6890fe1d-fae7-4c95-8977-faa318922140" providerId="ADAL" clId="{3822DC9A-E5FA-4B03-96D5-7349A564A6B6}" dt="2023-11-17T05:32:26.812" v="3919" actId="2890"/>
        <pc:sldMkLst>
          <pc:docMk/>
          <pc:sldMk cId="3696577" sldId="4253"/>
        </pc:sldMkLst>
      </pc:sldChg>
      <pc:sldChg chg="addSp delSp modSp add mod ord">
        <pc:chgData name="Michelle Gallace" userId="6890fe1d-fae7-4c95-8977-faa318922140" providerId="ADAL" clId="{3822DC9A-E5FA-4B03-96D5-7349A564A6B6}" dt="2023-11-17T05:49:26.284" v="5299" actId="207"/>
        <pc:sldMkLst>
          <pc:docMk/>
          <pc:sldMk cId="2281732678" sldId="4254"/>
        </pc:sldMkLst>
        <pc:spChg chg="add mod">
          <ac:chgData name="Michelle Gallace" userId="6890fe1d-fae7-4c95-8977-faa318922140" providerId="ADAL" clId="{3822DC9A-E5FA-4B03-96D5-7349A564A6B6}" dt="2023-11-17T05:46:51.099" v="5261" actId="14100"/>
          <ac:spMkLst>
            <pc:docMk/>
            <pc:sldMk cId="2281732678" sldId="4254"/>
            <ac:spMk id="2" creationId="{F96ED38D-DE9B-BF3F-9D21-B053AA54FE06}"/>
          </ac:spMkLst>
        </pc:spChg>
        <pc:spChg chg="add mod">
          <ac:chgData name="Michelle Gallace" userId="6890fe1d-fae7-4c95-8977-faa318922140" providerId="ADAL" clId="{3822DC9A-E5FA-4B03-96D5-7349A564A6B6}" dt="2023-11-17T05:47:19.090" v="5271" actId="1076"/>
          <ac:spMkLst>
            <pc:docMk/>
            <pc:sldMk cId="2281732678" sldId="4254"/>
            <ac:spMk id="3" creationId="{F5507186-72F2-0597-1DEA-B62F1EEF3F07}"/>
          </ac:spMkLst>
        </pc:spChg>
        <pc:spChg chg="mod">
          <ac:chgData name="Michelle Gallace" userId="6890fe1d-fae7-4c95-8977-faa318922140" providerId="ADAL" clId="{3822DC9A-E5FA-4B03-96D5-7349A564A6B6}" dt="2023-11-17T05:43:14.096" v="4712" actId="1076"/>
          <ac:spMkLst>
            <pc:docMk/>
            <pc:sldMk cId="2281732678" sldId="4254"/>
            <ac:spMk id="4" creationId="{76A6F957-91FC-4284-23D0-90FFB6989AB7}"/>
          </ac:spMkLst>
        </pc:spChg>
        <pc:spChg chg="mod">
          <ac:chgData name="Michelle Gallace" userId="6890fe1d-fae7-4c95-8977-faa318922140" providerId="ADAL" clId="{3822DC9A-E5FA-4B03-96D5-7349A564A6B6}" dt="2023-11-17T05:43:23.423" v="4757" actId="20577"/>
          <ac:spMkLst>
            <pc:docMk/>
            <pc:sldMk cId="2281732678" sldId="4254"/>
            <ac:spMk id="5" creationId="{CAFF1EDB-9403-7589-E102-A11705FC4D22}"/>
          </ac:spMkLst>
        </pc:spChg>
        <pc:spChg chg="add mod">
          <ac:chgData name="Michelle Gallace" userId="6890fe1d-fae7-4c95-8977-faa318922140" providerId="ADAL" clId="{3822DC9A-E5FA-4B03-96D5-7349A564A6B6}" dt="2023-11-17T05:47:12.994" v="5270" actId="1076"/>
          <ac:spMkLst>
            <pc:docMk/>
            <pc:sldMk cId="2281732678" sldId="4254"/>
            <ac:spMk id="6" creationId="{B7D3FCF6-7BA1-DBEB-69C7-973981F8D6C7}"/>
          </ac:spMkLst>
        </pc:spChg>
        <pc:spChg chg="mod topLvl">
          <ac:chgData name="Michelle Gallace" userId="6890fe1d-fae7-4c95-8977-faa318922140" providerId="ADAL" clId="{3822DC9A-E5FA-4B03-96D5-7349A564A6B6}" dt="2023-11-17T05:49:21.374" v="5298" actId="207"/>
          <ac:spMkLst>
            <pc:docMk/>
            <pc:sldMk cId="2281732678" sldId="4254"/>
            <ac:spMk id="8" creationId="{32DE7BBD-C765-FD9B-0093-B943F200C97C}"/>
          </ac:spMkLst>
        </pc:spChg>
        <pc:spChg chg="del mod topLvl">
          <ac:chgData name="Michelle Gallace" userId="6890fe1d-fae7-4c95-8977-faa318922140" providerId="ADAL" clId="{3822DC9A-E5FA-4B03-96D5-7349A564A6B6}" dt="2023-11-17T05:49:07.114" v="5295" actId="478"/>
          <ac:spMkLst>
            <pc:docMk/>
            <pc:sldMk cId="2281732678" sldId="4254"/>
            <ac:spMk id="9" creationId="{FC63EFED-3548-7CC7-81CA-D02A1FD6EFA8}"/>
          </ac:spMkLst>
        </pc:spChg>
        <pc:spChg chg="mod topLvl">
          <ac:chgData name="Michelle Gallace" userId="6890fe1d-fae7-4c95-8977-faa318922140" providerId="ADAL" clId="{3822DC9A-E5FA-4B03-96D5-7349A564A6B6}" dt="2023-11-17T05:49:26.284" v="5299" actId="207"/>
          <ac:spMkLst>
            <pc:docMk/>
            <pc:sldMk cId="2281732678" sldId="4254"/>
            <ac:spMk id="10" creationId="{EE8AE170-4165-D410-0729-1A33815B9AE3}"/>
          </ac:spMkLst>
        </pc:spChg>
        <pc:spChg chg="mod">
          <ac:chgData name="Michelle Gallace" userId="6890fe1d-fae7-4c95-8977-faa318922140" providerId="ADAL" clId="{3822DC9A-E5FA-4B03-96D5-7349A564A6B6}" dt="2023-11-17T05:48:35.522" v="5287" actId="1076"/>
          <ac:spMkLst>
            <pc:docMk/>
            <pc:sldMk cId="2281732678" sldId="4254"/>
            <ac:spMk id="28" creationId="{B70318ED-5871-A787-8A2F-7EEE7C36E05D}"/>
          </ac:spMkLst>
        </pc:spChg>
        <pc:grpChg chg="add del mod">
          <ac:chgData name="Michelle Gallace" userId="6890fe1d-fae7-4c95-8977-faa318922140" providerId="ADAL" clId="{3822DC9A-E5FA-4B03-96D5-7349A564A6B6}" dt="2023-11-17T05:48:53.430" v="5291" actId="165"/>
          <ac:grpSpMkLst>
            <pc:docMk/>
            <pc:sldMk cId="2281732678" sldId="4254"/>
            <ac:grpSpMk id="7" creationId="{B7FCF4D1-90E0-1D9D-30D0-E67960A25DC8}"/>
          </ac:grpSpMkLst>
        </pc:grpChg>
      </pc:sldChg>
      <pc:sldChg chg="add del">
        <pc:chgData name="Michelle Gallace" userId="6890fe1d-fae7-4c95-8977-faa318922140" providerId="ADAL" clId="{3822DC9A-E5FA-4B03-96D5-7349A564A6B6}" dt="2023-11-17T05:51:07.164" v="5301" actId="2696"/>
        <pc:sldMkLst>
          <pc:docMk/>
          <pc:sldMk cId="695317391" sldId="4255"/>
        </pc:sldMkLst>
      </pc:sldChg>
    </pc:docChg>
  </pc:docChgLst>
  <pc:docChgLst>
    <pc:chgData name="Michelle Gallace" userId="6890fe1d-fae7-4c95-8977-faa318922140" providerId="ADAL" clId="{BA435BF6-0B04-4F0C-B71C-A96A1E3548CC}"/>
    <pc:docChg chg="undo redo custSel addSld delSld modSld sldOrd delMainMaster">
      <pc:chgData name="Michelle Gallace" userId="6890fe1d-fae7-4c95-8977-faa318922140" providerId="ADAL" clId="{BA435BF6-0B04-4F0C-B71C-A96A1E3548CC}" dt="2023-11-16T12:08:06.257" v="1927" actId="20577"/>
      <pc:docMkLst>
        <pc:docMk/>
      </pc:docMkLst>
      <pc:sldChg chg="addSp delSp modSp mod ord">
        <pc:chgData name="Michelle Gallace" userId="6890fe1d-fae7-4c95-8977-faa318922140" providerId="ADAL" clId="{BA435BF6-0B04-4F0C-B71C-A96A1E3548CC}" dt="2023-11-16T12:04:22.956" v="1913" actId="1076"/>
        <pc:sldMkLst>
          <pc:docMk/>
          <pc:sldMk cId="0" sldId="257"/>
        </pc:sldMkLst>
        <pc:spChg chg="add mod topLvl">
          <ac:chgData name="Michelle Gallace" userId="6890fe1d-fae7-4c95-8977-faa318922140" providerId="ADAL" clId="{BA435BF6-0B04-4F0C-B71C-A96A1E3548CC}" dt="2023-11-16T12:04:22.956" v="1913" actId="1076"/>
          <ac:spMkLst>
            <pc:docMk/>
            <pc:sldMk cId="0" sldId="257"/>
            <ac:spMk id="2" creationId="{0D7F2370-2E30-D358-369C-FE0471FF0072}"/>
          </ac:spMkLst>
        </pc:spChg>
        <pc:spChg chg="mod topLvl">
          <ac:chgData name="Michelle Gallace" userId="6890fe1d-fae7-4c95-8977-faa318922140" providerId="ADAL" clId="{BA435BF6-0B04-4F0C-B71C-A96A1E3548CC}" dt="2023-11-16T12:03:52.135" v="1890" actId="165"/>
          <ac:spMkLst>
            <pc:docMk/>
            <pc:sldMk cId="0" sldId="257"/>
            <ac:spMk id="3" creationId="{0D5035CB-5CB6-4E0E-5290-716C49015623}"/>
          </ac:spMkLst>
        </pc:spChg>
        <pc:spChg chg="add mod topLvl">
          <ac:chgData name="Michelle Gallace" userId="6890fe1d-fae7-4c95-8977-faa318922140" providerId="ADAL" clId="{BA435BF6-0B04-4F0C-B71C-A96A1E3548CC}" dt="2023-11-16T12:04:01.080" v="1912" actId="1035"/>
          <ac:spMkLst>
            <pc:docMk/>
            <pc:sldMk cId="0" sldId="257"/>
            <ac:spMk id="4" creationId="{D990B2F5-8ACA-9955-AD4B-79D9DFD38A15}"/>
          </ac:spMkLst>
        </pc:spChg>
        <pc:spChg chg="mod">
          <ac:chgData name="Michelle Gallace" userId="6890fe1d-fae7-4c95-8977-faa318922140" providerId="ADAL" clId="{BA435BF6-0B04-4F0C-B71C-A96A1E3548CC}" dt="2023-11-16T11:55:53.473" v="1858" actId="1076"/>
          <ac:spMkLst>
            <pc:docMk/>
            <pc:sldMk cId="0" sldId="257"/>
            <ac:spMk id="129" creationId="{00000000-0000-0000-0000-000000000000}"/>
          </ac:spMkLst>
        </pc:spChg>
        <pc:grpChg chg="add del mod">
          <ac:chgData name="Michelle Gallace" userId="6890fe1d-fae7-4c95-8977-faa318922140" providerId="ADAL" clId="{BA435BF6-0B04-4F0C-B71C-A96A1E3548CC}" dt="2023-11-16T12:03:52.135" v="1890" actId="165"/>
          <ac:grpSpMkLst>
            <pc:docMk/>
            <pc:sldMk cId="0" sldId="257"/>
            <ac:grpSpMk id="5" creationId="{C0DA62B9-B76E-E710-BDF7-D710F4A664E7}"/>
          </ac:grpSpMkLst>
        </pc:grpChg>
        <pc:picChg chg="add mod">
          <ac:chgData name="Michelle Gallace" userId="6890fe1d-fae7-4c95-8977-faa318922140" providerId="ADAL" clId="{BA435BF6-0B04-4F0C-B71C-A96A1E3548CC}" dt="2023-11-16T12:04:01.080" v="1912" actId="1035"/>
          <ac:picMkLst>
            <pc:docMk/>
            <pc:sldMk cId="0" sldId="257"/>
            <ac:picMk id="7" creationId="{B31F3D17-3046-7850-53CF-3AA299D64E7E}"/>
          </ac:picMkLst>
        </pc:picChg>
        <pc:picChg chg="add mod">
          <ac:chgData name="Michelle Gallace" userId="6890fe1d-fae7-4c95-8977-faa318922140" providerId="ADAL" clId="{BA435BF6-0B04-4F0C-B71C-A96A1E3548CC}" dt="2023-11-16T12:04:22.956" v="1913" actId="1076"/>
          <ac:picMkLst>
            <pc:docMk/>
            <pc:sldMk cId="0" sldId="257"/>
            <ac:picMk id="9" creationId="{51BD76F6-DD03-00A8-E14E-BEF4BE81E67C}"/>
          </ac:picMkLst>
        </pc:picChg>
        <pc:picChg chg="add mod">
          <ac:chgData name="Michelle Gallace" userId="6890fe1d-fae7-4c95-8977-faa318922140" providerId="ADAL" clId="{BA435BF6-0B04-4F0C-B71C-A96A1E3548CC}" dt="2023-11-16T12:03:37.200" v="1889" actId="1076"/>
          <ac:picMkLst>
            <pc:docMk/>
            <pc:sldMk cId="0" sldId="257"/>
            <ac:picMk id="11" creationId="{3271D2E5-B0C7-3DF6-AFB0-735899738A51}"/>
          </ac:picMkLst>
        </pc:picChg>
        <pc:picChg chg="mod">
          <ac:chgData name="Michelle Gallace" userId="6890fe1d-fae7-4c95-8977-faa318922140" providerId="ADAL" clId="{BA435BF6-0B04-4F0C-B71C-A96A1E3548CC}" dt="2023-11-16T11:57:06.476" v="1862" actId="1076"/>
          <ac:picMkLst>
            <pc:docMk/>
            <pc:sldMk cId="0" sldId="257"/>
            <ac:picMk id="126" creationId="{00000000-0000-0000-0000-000000000000}"/>
          </ac:picMkLst>
        </pc:picChg>
      </pc:sldChg>
      <pc:sldChg chg="addSp delSp modSp mod ord">
        <pc:chgData name="Michelle Gallace" userId="6890fe1d-fae7-4c95-8977-faa318922140" providerId="ADAL" clId="{BA435BF6-0B04-4F0C-B71C-A96A1E3548CC}" dt="2023-11-16T11:41:48.558" v="1454" actId="20578"/>
        <pc:sldMkLst>
          <pc:docMk/>
          <pc:sldMk cId="1633230077" sldId="4194"/>
        </pc:sldMkLst>
        <pc:spChg chg="add mod">
          <ac:chgData name="Michelle Gallace" userId="6890fe1d-fae7-4c95-8977-faa318922140" providerId="ADAL" clId="{BA435BF6-0B04-4F0C-B71C-A96A1E3548CC}" dt="2023-11-13T04:58:42.807" v="821" actId="14100"/>
          <ac:spMkLst>
            <pc:docMk/>
            <pc:sldMk cId="1633230077" sldId="4194"/>
            <ac:spMk id="2" creationId="{060A5DAA-1A17-F5BA-E499-0D4321AEFB6C}"/>
          </ac:spMkLst>
        </pc:spChg>
        <pc:spChg chg="mod">
          <ac:chgData name="Michelle Gallace" userId="6890fe1d-fae7-4c95-8977-faa318922140" providerId="ADAL" clId="{BA435BF6-0B04-4F0C-B71C-A96A1E3548CC}" dt="2023-11-13T03:00:29.732" v="541" actId="1037"/>
          <ac:spMkLst>
            <pc:docMk/>
            <pc:sldMk cId="1633230077" sldId="4194"/>
            <ac:spMk id="7" creationId="{4D0CD53D-E7B7-EB43-EDD3-97EF4A48CC80}"/>
          </ac:spMkLst>
        </pc:spChg>
        <pc:spChg chg="mod">
          <ac:chgData name="Michelle Gallace" userId="6890fe1d-fae7-4c95-8977-faa318922140" providerId="ADAL" clId="{BA435BF6-0B04-4F0C-B71C-A96A1E3548CC}" dt="2023-11-13T02:55:06.346" v="405" actId="1076"/>
          <ac:spMkLst>
            <pc:docMk/>
            <pc:sldMk cId="1633230077" sldId="4194"/>
            <ac:spMk id="8" creationId="{212C7872-3ECB-04F8-9369-696745DDF716}"/>
          </ac:spMkLst>
        </pc:spChg>
        <pc:picChg chg="del">
          <ac:chgData name="Michelle Gallace" userId="6890fe1d-fae7-4c95-8977-faa318922140" providerId="ADAL" clId="{BA435BF6-0B04-4F0C-B71C-A96A1E3548CC}" dt="2023-11-13T03:01:21.470" v="567" actId="478"/>
          <ac:picMkLst>
            <pc:docMk/>
            <pc:sldMk cId="1633230077" sldId="4194"/>
            <ac:picMk id="3" creationId="{79ADAE57-5C89-4C8C-2B6B-D6ED34083F15}"/>
          </ac:picMkLst>
        </pc:picChg>
      </pc:sldChg>
      <pc:sldChg chg="del ord">
        <pc:chgData name="Michelle Gallace" userId="6890fe1d-fae7-4c95-8977-faa318922140" providerId="ADAL" clId="{BA435BF6-0B04-4F0C-B71C-A96A1E3548CC}" dt="2023-11-13T02:58:03.882" v="512" actId="2696"/>
        <pc:sldMkLst>
          <pc:docMk/>
          <pc:sldMk cId="4095333502" sldId="4224"/>
        </pc:sldMkLst>
      </pc:sldChg>
      <pc:sldChg chg="modSp mod">
        <pc:chgData name="Michelle Gallace" userId="6890fe1d-fae7-4c95-8977-faa318922140" providerId="ADAL" clId="{BA435BF6-0B04-4F0C-B71C-A96A1E3548CC}" dt="2023-11-16T11:31:27.684" v="1184" actId="1076"/>
        <pc:sldMkLst>
          <pc:docMk/>
          <pc:sldMk cId="837455241" sldId="4228"/>
        </pc:sldMkLst>
        <pc:spChg chg="mod">
          <ac:chgData name="Michelle Gallace" userId="6890fe1d-fae7-4c95-8977-faa318922140" providerId="ADAL" clId="{BA435BF6-0B04-4F0C-B71C-A96A1E3548CC}" dt="2023-11-13T03:01:08.536" v="566" actId="20577"/>
          <ac:spMkLst>
            <pc:docMk/>
            <pc:sldMk cId="837455241" sldId="4228"/>
            <ac:spMk id="5" creationId="{CAFF1EDB-9403-7589-E102-A11705FC4D22}"/>
          </ac:spMkLst>
        </pc:spChg>
        <pc:spChg chg="mod">
          <ac:chgData name="Michelle Gallace" userId="6890fe1d-fae7-4c95-8977-faa318922140" providerId="ADAL" clId="{BA435BF6-0B04-4F0C-B71C-A96A1E3548CC}" dt="2023-11-13T02:52:08.339" v="95" actId="20577"/>
          <ac:spMkLst>
            <pc:docMk/>
            <pc:sldMk cId="837455241" sldId="4228"/>
            <ac:spMk id="10" creationId="{0413C9C8-D828-AAC1-35FB-8A1B0692F573}"/>
          </ac:spMkLst>
        </pc:spChg>
        <pc:spChg chg="mod">
          <ac:chgData name="Michelle Gallace" userId="6890fe1d-fae7-4c95-8977-faa318922140" providerId="ADAL" clId="{BA435BF6-0B04-4F0C-B71C-A96A1E3548CC}" dt="2023-11-13T02:52:42.597" v="194" actId="20577"/>
          <ac:spMkLst>
            <pc:docMk/>
            <pc:sldMk cId="837455241" sldId="4228"/>
            <ac:spMk id="14" creationId="{6648FA21-0E3E-CE63-49A3-F721420AAA18}"/>
          </ac:spMkLst>
        </pc:spChg>
        <pc:spChg chg="mod">
          <ac:chgData name="Michelle Gallace" userId="6890fe1d-fae7-4c95-8977-faa318922140" providerId="ADAL" clId="{BA435BF6-0B04-4F0C-B71C-A96A1E3548CC}" dt="2023-11-13T02:56:34.710" v="417" actId="207"/>
          <ac:spMkLst>
            <pc:docMk/>
            <pc:sldMk cId="837455241" sldId="4228"/>
            <ac:spMk id="15" creationId="{D42B52E2-A1D9-B198-431E-8571F4322E7F}"/>
          </ac:spMkLst>
        </pc:spChg>
        <pc:spChg chg="mod">
          <ac:chgData name="Michelle Gallace" userId="6890fe1d-fae7-4c95-8977-faa318922140" providerId="ADAL" clId="{BA435BF6-0B04-4F0C-B71C-A96A1E3548CC}" dt="2023-11-16T11:31:27.684" v="1184" actId="1076"/>
          <ac:spMkLst>
            <pc:docMk/>
            <pc:sldMk cId="837455241" sldId="4228"/>
            <ac:spMk id="16" creationId="{7FE6F3E8-C286-880C-0D09-B882CD3C7C64}"/>
          </ac:spMkLst>
        </pc:spChg>
        <pc:spChg chg="mod">
          <ac:chgData name="Michelle Gallace" userId="6890fe1d-fae7-4c95-8977-faa318922140" providerId="ADAL" clId="{BA435BF6-0B04-4F0C-B71C-A96A1E3548CC}" dt="2023-11-13T02:52:58.178" v="212" actId="20577"/>
          <ac:spMkLst>
            <pc:docMk/>
            <pc:sldMk cId="837455241" sldId="4228"/>
            <ac:spMk id="18" creationId="{D481398F-5B65-A80A-EA8F-B7D4E1DD5E3D}"/>
          </ac:spMkLst>
        </pc:spChg>
      </pc:sldChg>
      <pc:sldChg chg="modSp del mod">
        <pc:chgData name="Michelle Gallace" userId="6890fe1d-fae7-4c95-8977-faa318922140" providerId="ADAL" clId="{BA435BF6-0B04-4F0C-B71C-A96A1E3548CC}" dt="2023-11-16T11:49:31.803" v="1734" actId="2696"/>
        <pc:sldMkLst>
          <pc:docMk/>
          <pc:sldMk cId="2782755055" sldId="4237"/>
        </pc:sldMkLst>
        <pc:spChg chg="mod">
          <ac:chgData name="Michelle Gallace" userId="6890fe1d-fae7-4c95-8977-faa318922140" providerId="ADAL" clId="{BA435BF6-0B04-4F0C-B71C-A96A1E3548CC}" dt="2023-11-13T02:58:29.459" v="524" actId="20577"/>
          <ac:spMkLst>
            <pc:docMk/>
            <pc:sldMk cId="2782755055" sldId="4237"/>
            <ac:spMk id="5" creationId="{CAFF1EDB-9403-7589-E102-A11705FC4D22}"/>
          </ac:spMkLst>
        </pc:spChg>
      </pc:sldChg>
      <pc:sldChg chg="modSp mod">
        <pc:chgData name="Michelle Gallace" userId="6890fe1d-fae7-4c95-8977-faa318922140" providerId="ADAL" clId="{BA435BF6-0B04-4F0C-B71C-A96A1E3548CC}" dt="2023-11-13T04:58:58.771" v="832" actId="20577"/>
        <pc:sldMkLst>
          <pc:docMk/>
          <pc:sldMk cId="1673249747" sldId="4238"/>
        </pc:sldMkLst>
        <pc:spChg chg="mod">
          <ac:chgData name="Michelle Gallace" userId="6890fe1d-fae7-4c95-8977-faa318922140" providerId="ADAL" clId="{BA435BF6-0B04-4F0C-B71C-A96A1E3548CC}" dt="2023-11-13T02:53:18.468" v="222" actId="1076"/>
          <ac:spMkLst>
            <pc:docMk/>
            <pc:sldMk cId="1673249747" sldId="4238"/>
            <ac:spMk id="4" creationId="{76A6F957-91FC-4284-23D0-90FFB6989AB7}"/>
          </ac:spMkLst>
        </pc:spChg>
        <pc:spChg chg="mod">
          <ac:chgData name="Michelle Gallace" userId="6890fe1d-fae7-4c95-8977-faa318922140" providerId="ADAL" clId="{BA435BF6-0B04-4F0C-B71C-A96A1E3548CC}" dt="2023-11-13T02:53:25.611" v="238" actId="20577"/>
          <ac:spMkLst>
            <pc:docMk/>
            <pc:sldMk cId="1673249747" sldId="4238"/>
            <ac:spMk id="5" creationId="{CAFF1EDB-9403-7589-E102-A11705FC4D22}"/>
          </ac:spMkLst>
        </pc:spChg>
        <pc:spChg chg="mod">
          <ac:chgData name="Michelle Gallace" userId="6890fe1d-fae7-4c95-8977-faa318922140" providerId="ADAL" clId="{BA435BF6-0B04-4F0C-B71C-A96A1E3548CC}" dt="2023-11-13T04:58:58.771" v="832" actId="20577"/>
          <ac:spMkLst>
            <pc:docMk/>
            <pc:sldMk cId="1673249747" sldId="4238"/>
            <ac:spMk id="13" creationId="{F1841200-A512-6CFB-947E-B774024AA9A7}"/>
          </ac:spMkLst>
        </pc:spChg>
        <pc:spChg chg="mod">
          <ac:chgData name="Michelle Gallace" userId="6890fe1d-fae7-4c95-8977-faa318922140" providerId="ADAL" clId="{BA435BF6-0B04-4F0C-B71C-A96A1E3548CC}" dt="2023-11-13T02:56:11.300" v="416" actId="20577"/>
          <ac:spMkLst>
            <pc:docMk/>
            <pc:sldMk cId="1673249747" sldId="4238"/>
            <ac:spMk id="19" creationId="{DDCDA21F-A9AF-50E5-678E-40FFDB141F2B}"/>
          </ac:spMkLst>
        </pc:spChg>
        <pc:spChg chg="mod">
          <ac:chgData name="Michelle Gallace" userId="6890fe1d-fae7-4c95-8977-faa318922140" providerId="ADAL" clId="{BA435BF6-0B04-4F0C-B71C-A96A1E3548CC}" dt="2023-11-13T02:53:46.374" v="279" actId="20577"/>
          <ac:spMkLst>
            <pc:docMk/>
            <pc:sldMk cId="1673249747" sldId="4238"/>
            <ac:spMk id="20" creationId="{13992801-BB45-31F1-3711-777C6FBAE65B}"/>
          </ac:spMkLst>
        </pc:spChg>
        <pc:spChg chg="mod">
          <ac:chgData name="Michelle Gallace" userId="6890fe1d-fae7-4c95-8977-faa318922140" providerId="ADAL" clId="{BA435BF6-0B04-4F0C-B71C-A96A1E3548CC}" dt="2023-11-13T02:54:04.179" v="313" actId="20577"/>
          <ac:spMkLst>
            <pc:docMk/>
            <pc:sldMk cId="1673249747" sldId="4238"/>
            <ac:spMk id="21" creationId="{75DEA507-4F32-796A-B3BB-33D81624EFE7}"/>
          </ac:spMkLst>
        </pc:spChg>
        <pc:spChg chg="mod">
          <ac:chgData name="Michelle Gallace" userId="6890fe1d-fae7-4c95-8977-faa318922140" providerId="ADAL" clId="{BA435BF6-0B04-4F0C-B71C-A96A1E3548CC}" dt="2023-11-13T02:53:34.580" v="266" actId="20577"/>
          <ac:spMkLst>
            <pc:docMk/>
            <pc:sldMk cId="1673249747" sldId="4238"/>
            <ac:spMk id="22" creationId="{A70F1684-5EFF-E481-2D91-079879309627}"/>
          </ac:spMkLst>
        </pc:spChg>
        <pc:spChg chg="mod">
          <ac:chgData name="Michelle Gallace" userId="6890fe1d-fae7-4c95-8977-faa318922140" providerId="ADAL" clId="{BA435BF6-0B04-4F0C-B71C-A96A1E3548CC}" dt="2023-11-13T02:54:07.364" v="317" actId="20577"/>
          <ac:spMkLst>
            <pc:docMk/>
            <pc:sldMk cId="1673249747" sldId="4238"/>
            <ac:spMk id="23" creationId="{B270CCF3-11C2-2FD9-E743-FB58B1A8363F}"/>
          </ac:spMkLst>
        </pc:spChg>
      </pc:sldChg>
      <pc:sldChg chg="modSp mod ord">
        <pc:chgData name="Michelle Gallace" userId="6890fe1d-fae7-4c95-8977-faa318922140" providerId="ADAL" clId="{BA435BF6-0B04-4F0C-B71C-A96A1E3548CC}" dt="2023-11-13T04:53:14.343" v="675"/>
        <pc:sldMkLst>
          <pc:docMk/>
          <pc:sldMk cId="2294110889" sldId="4239"/>
        </pc:sldMkLst>
        <pc:spChg chg="mod">
          <ac:chgData name="Michelle Gallace" userId="6890fe1d-fae7-4c95-8977-faa318922140" providerId="ADAL" clId="{BA435BF6-0B04-4F0C-B71C-A96A1E3548CC}" dt="2023-11-13T04:52:10.657" v="631" actId="20577"/>
          <ac:spMkLst>
            <pc:docMk/>
            <pc:sldMk cId="2294110889" sldId="4239"/>
            <ac:spMk id="3" creationId="{2D1604E6-7BAF-0394-F0E4-F8F1FADDA448}"/>
          </ac:spMkLst>
        </pc:spChg>
        <pc:spChg chg="mod">
          <ac:chgData name="Michelle Gallace" userId="6890fe1d-fae7-4c95-8977-faa318922140" providerId="ADAL" clId="{BA435BF6-0B04-4F0C-B71C-A96A1E3548CC}" dt="2023-11-13T04:51:47.310" v="588" actId="20577"/>
          <ac:spMkLst>
            <pc:docMk/>
            <pc:sldMk cId="2294110889" sldId="4239"/>
            <ac:spMk id="5" creationId="{CAFF1EDB-9403-7589-E102-A11705FC4D22}"/>
          </ac:spMkLst>
        </pc:spChg>
        <pc:spChg chg="mod">
          <ac:chgData name="Michelle Gallace" userId="6890fe1d-fae7-4c95-8977-faa318922140" providerId="ADAL" clId="{BA435BF6-0B04-4F0C-B71C-A96A1E3548CC}" dt="2023-11-13T04:52:31.592" v="669" actId="20577"/>
          <ac:spMkLst>
            <pc:docMk/>
            <pc:sldMk cId="2294110889" sldId="4239"/>
            <ac:spMk id="6" creationId="{41D51133-3C4B-57EF-4EA0-E1797D08C6BC}"/>
          </ac:spMkLst>
        </pc:spChg>
        <pc:spChg chg="mod">
          <ac:chgData name="Michelle Gallace" userId="6890fe1d-fae7-4c95-8977-faa318922140" providerId="ADAL" clId="{BA435BF6-0B04-4F0C-B71C-A96A1E3548CC}" dt="2023-11-13T04:51:59.311" v="610" actId="20577"/>
          <ac:spMkLst>
            <pc:docMk/>
            <pc:sldMk cId="2294110889" sldId="4239"/>
            <ac:spMk id="22" creationId="{A70F1684-5EFF-E481-2D91-079879309627}"/>
          </ac:spMkLst>
        </pc:spChg>
      </pc:sldChg>
      <pc:sldChg chg="addSp delSp modSp mod">
        <pc:chgData name="Michelle Gallace" userId="6890fe1d-fae7-4c95-8977-faa318922140" providerId="ADAL" clId="{BA435BF6-0B04-4F0C-B71C-A96A1E3548CC}" dt="2023-11-16T11:43:23.392" v="1475" actId="1076"/>
        <pc:sldMkLst>
          <pc:docMk/>
          <pc:sldMk cId="1609790814" sldId="4240"/>
        </pc:sldMkLst>
        <pc:spChg chg="mod">
          <ac:chgData name="Michelle Gallace" userId="6890fe1d-fae7-4c95-8977-faa318922140" providerId="ADAL" clId="{BA435BF6-0B04-4F0C-B71C-A96A1E3548CC}" dt="2023-11-16T11:43:23.392" v="1475" actId="1076"/>
          <ac:spMkLst>
            <pc:docMk/>
            <pc:sldMk cId="1609790814" sldId="4240"/>
            <ac:spMk id="2" creationId="{7D0DD5C7-8C73-D581-DD6E-F86F97BB111D}"/>
          </ac:spMkLst>
        </pc:spChg>
        <pc:spChg chg="add mod">
          <ac:chgData name="Michelle Gallace" userId="6890fe1d-fae7-4c95-8977-faa318922140" providerId="ADAL" clId="{BA435BF6-0B04-4F0C-B71C-A96A1E3548CC}" dt="2023-11-16T11:43:07.486" v="1473" actId="1036"/>
          <ac:spMkLst>
            <pc:docMk/>
            <pc:sldMk cId="1609790814" sldId="4240"/>
            <ac:spMk id="3" creationId="{97C0E2EF-ED7D-C553-7572-7C3BE2485585}"/>
          </ac:spMkLst>
        </pc:spChg>
        <pc:spChg chg="mod">
          <ac:chgData name="Michelle Gallace" userId="6890fe1d-fae7-4c95-8977-faa318922140" providerId="ADAL" clId="{BA435BF6-0B04-4F0C-B71C-A96A1E3548CC}" dt="2023-11-16T11:30:04.481" v="1178" actId="20577"/>
          <ac:spMkLst>
            <pc:docMk/>
            <pc:sldMk cId="1609790814" sldId="4240"/>
            <ac:spMk id="5" creationId="{CAFF1EDB-9403-7589-E102-A11705FC4D22}"/>
          </ac:spMkLst>
        </pc:spChg>
        <pc:spChg chg="mod">
          <ac:chgData name="Michelle Gallace" userId="6890fe1d-fae7-4c95-8977-faa318922140" providerId="ADAL" clId="{BA435BF6-0B04-4F0C-B71C-A96A1E3548CC}" dt="2023-11-16T11:43:07.486" v="1473" actId="1036"/>
          <ac:spMkLst>
            <pc:docMk/>
            <pc:sldMk cId="1609790814" sldId="4240"/>
            <ac:spMk id="6" creationId="{8FB6926D-CDC9-3450-7AAD-55314CD2CD7F}"/>
          </ac:spMkLst>
        </pc:spChg>
        <pc:spChg chg="del mod">
          <ac:chgData name="Michelle Gallace" userId="6890fe1d-fae7-4c95-8977-faa318922140" providerId="ADAL" clId="{BA435BF6-0B04-4F0C-B71C-A96A1E3548CC}" dt="2023-11-16T11:42:17.197" v="1458" actId="478"/>
          <ac:spMkLst>
            <pc:docMk/>
            <pc:sldMk cId="1609790814" sldId="4240"/>
            <ac:spMk id="7" creationId="{01C85933-CC21-A54D-F231-0BAF95548008}"/>
          </ac:spMkLst>
        </pc:spChg>
        <pc:spChg chg="del mod">
          <ac:chgData name="Michelle Gallace" userId="6890fe1d-fae7-4c95-8977-faa318922140" providerId="ADAL" clId="{BA435BF6-0B04-4F0C-B71C-A96A1E3548CC}" dt="2023-11-16T11:42:40.898" v="1462" actId="478"/>
          <ac:spMkLst>
            <pc:docMk/>
            <pc:sldMk cId="1609790814" sldId="4240"/>
            <ac:spMk id="8" creationId="{95C10479-1C49-4702-EACE-1F0005E54668}"/>
          </ac:spMkLst>
        </pc:spChg>
        <pc:spChg chg="del mod">
          <ac:chgData name="Michelle Gallace" userId="6890fe1d-fae7-4c95-8977-faa318922140" providerId="ADAL" clId="{BA435BF6-0B04-4F0C-B71C-A96A1E3548CC}" dt="2023-11-16T11:42:39.618" v="1461" actId="478"/>
          <ac:spMkLst>
            <pc:docMk/>
            <pc:sldMk cId="1609790814" sldId="4240"/>
            <ac:spMk id="9" creationId="{A75326F6-0DF0-27D3-246B-B1A5DBB0158D}"/>
          </ac:spMkLst>
        </pc:spChg>
        <pc:spChg chg="del mod">
          <ac:chgData name="Michelle Gallace" userId="6890fe1d-fae7-4c95-8977-faa318922140" providerId="ADAL" clId="{BA435BF6-0B04-4F0C-B71C-A96A1E3548CC}" dt="2023-11-16T11:29:24.191" v="1084" actId="478"/>
          <ac:spMkLst>
            <pc:docMk/>
            <pc:sldMk cId="1609790814" sldId="4240"/>
            <ac:spMk id="10" creationId="{2A24265D-EFC8-8A56-7FA1-7C4CF20FCCAD}"/>
          </ac:spMkLst>
        </pc:spChg>
        <pc:spChg chg="del mod">
          <ac:chgData name="Michelle Gallace" userId="6890fe1d-fae7-4c95-8977-faa318922140" providerId="ADAL" clId="{BA435BF6-0B04-4F0C-B71C-A96A1E3548CC}" dt="2023-11-16T11:29:22.356" v="1083" actId="478"/>
          <ac:spMkLst>
            <pc:docMk/>
            <pc:sldMk cId="1609790814" sldId="4240"/>
            <ac:spMk id="11" creationId="{38F9D23A-7001-321D-BB26-7668F13EDD8D}"/>
          </ac:spMkLst>
        </pc:spChg>
        <pc:spChg chg="add mod">
          <ac:chgData name="Michelle Gallace" userId="6890fe1d-fae7-4c95-8977-faa318922140" providerId="ADAL" clId="{BA435BF6-0B04-4F0C-B71C-A96A1E3548CC}" dt="2023-11-16T11:43:07.486" v="1473" actId="1036"/>
          <ac:spMkLst>
            <pc:docMk/>
            <pc:sldMk cId="1609790814" sldId="4240"/>
            <ac:spMk id="12" creationId="{076B4F37-48AE-555E-5B64-D21DC1E5ED20}"/>
          </ac:spMkLst>
        </pc:spChg>
        <pc:spChg chg="add mod">
          <ac:chgData name="Michelle Gallace" userId="6890fe1d-fae7-4c95-8977-faa318922140" providerId="ADAL" clId="{BA435BF6-0B04-4F0C-B71C-A96A1E3548CC}" dt="2023-11-16T11:43:07.486" v="1473" actId="1036"/>
          <ac:spMkLst>
            <pc:docMk/>
            <pc:sldMk cId="1609790814" sldId="4240"/>
            <ac:spMk id="13" creationId="{62793B51-D128-3697-608B-6242F3173964}"/>
          </ac:spMkLst>
        </pc:spChg>
      </pc:sldChg>
      <pc:sldChg chg="addSp delSp modSp mod">
        <pc:chgData name="Michelle Gallace" userId="6890fe1d-fae7-4c95-8977-faa318922140" providerId="ADAL" clId="{BA435BF6-0B04-4F0C-B71C-A96A1E3548CC}" dt="2023-11-16T11:26:50.712" v="919" actId="5793"/>
        <pc:sldMkLst>
          <pc:docMk/>
          <pc:sldMk cId="3657025661" sldId="4241"/>
        </pc:sldMkLst>
        <pc:spChg chg="del mod">
          <ac:chgData name="Michelle Gallace" userId="6890fe1d-fae7-4c95-8977-faa318922140" providerId="ADAL" clId="{BA435BF6-0B04-4F0C-B71C-A96A1E3548CC}" dt="2023-11-16T11:25:38.545" v="846" actId="478"/>
          <ac:spMkLst>
            <pc:docMk/>
            <pc:sldMk cId="3657025661" sldId="4241"/>
            <ac:spMk id="2" creationId="{6BA84B06-7C1D-4232-60D1-DD81D202BE9E}"/>
          </ac:spMkLst>
        </pc:spChg>
        <pc:spChg chg="add mod">
          <ac:chgData name="Michelle Gallace" userId="6890fe1d-fae7-4c95-8977-faa318922140" providerId="ADAL" clId="{BA435BF6-0B04-4F0C-B71C-A96A1E3548CC}" dt="2023-11-16T11:26:22.223" v="888" actId="20577"/>
          <ac:spMkLst>
            <pc:docMk/>
            <pc:sldMk cId="3657025661" sldId="4241"/>
            <ac:spMk id="3" creationId="{82990B63-6C56-FF2D-DA4F-15F551F20559}"/>
          </ac:spMkLst>
        </pc:spChg>
        <pc:spChg chg="mod">
          <ac:chgData name="Michelle Gallace" userId="6890fe1d-fae7-4c95-8977-faa318922140" providerId="ADAL" clId="{BA435BF6-0B04-4F0C-B71C-A96A1E3548CC}" dt="2023-11-16T11:25:56.467" v="869" actId="20577"/>
          <ac:spMkLst>
            <pc:docMk/>
            <pc:sldMk cId="3657025661" sldId="4241"/>
            <ac:spMk id="5" creationId="{CAFF1EDB-9403-7589-E102-A11705FC4D22}"/>
          </ac:spMkLst>
        </pc:spChg>
        <pc:spChg chg="add mod">
          <ac:chgData name="Michelle Gallace" userId="6890fe1d-fae7-4c95-8977-faa318922140" providerId="ADAL" clId="{BA435BF6-0B04-4F0C-B71C-A96A1E3548CC}" dt="2023-11-16T11:26:50.712" v="919" actId="5793"/>
          <ac:spMkLst>
            <pc:docMk/>
            <pc:sldMk cId="3657025661" sldId="4241"/>
            <ac:spMk id="6" creationId="{8C950F9F-0F9C-95B1-CFFE-64D59E3DB6F9}"/>
          </ac:spMkLst>
        </pc:spChg>
        <pc:spChg chg="mod">
          <ac:chgData name="Michelle Gallace" userId="6890fe1d-fae7-4c95-8977-faa318922140" providerId="ADAL" clId="{BA435BF6-0B04-4F0C-B71C-A96A1E3548CC}" dt="2023-11-16T11:26:35.421" v="904" actId="20577"/>
          <ac:spMkLst>
            <pc:docMk/>
            <pc:sldMk cId="3657025661" sldId="4241"/>
            <ac:spMk id="9" creationId="{1D01B3B4-DA5D-1D0D-1F72-502E5AAD4F0B}"/>
          </ac:spMkLst>
        </pc:spChg>
        <pc:spChg chg="del mod">
          <ac:chgData name="Michelle Gallace" userId="6890fe1d-fae7-4c95-8977-faa318922140" providerId="ADAL" clId="{BA435BF6-0B04-4F0C-B71C-A96A1E3548CC}" dt="2023-11-16T11:25:35.960" v="844" actId="478"/>
          <ac:spMkLst>
            <pc:docMk/>
            <pc:sldMk cId="3657025661" sldId="4241"/>
            <ac:spMk id="10" creationId="{32BD7432-25CD-C4F0-BFA0-F6EBA135905A}"/>
          </ac:spMkLst>
        </pc:spChg>
        <pc:spChg chg="del">
          <ac:chgData name="Michelle Gallace" userId="6890fe1d-fae7-4c95-8977-faa318922140" providerId="ADAL" clId="{BA435BF6-0B04-4F0C-B71C-A96A1E3548CC}" dt="2023-11-13T04:53:01.769" v="672" actId="478"/>
          <ac:spMkLst>
            <pc:docMk/>
            <pc:sldMk cId="3657025661" sldId="4241"/>
            <ac:spMk id="11" creationId="{F22B86D9-9577-8C31-BE38-674B015F67BD}"/>
          </ac:spMkLst>
        </pc:spChg>
        <pc:spChg chg="del">
          <ac:chgData name="Michelle Gallace" userId="6890fe1d-fae7-4c95-8977-faa318922140" providerId="ADAL" clId="{BA435BF6-0B04-4F0C-B71C-A96A1E3548CC}" dt="2023-11-13T04:53:00.516" v="671" actId="478"/>
          <ac:spMkLst>
            <pc:docMk/>
            <pc:sldMk cId="3657025661" sldId="4241"/>
            <ac:spMk id="12" creationId="{B09DDB51-AF2A-6D65-7736-2227369CE5A1}"/>
          </ac:spMkLst>
        </pc:spChg>
        <pc:spChg chg="del">
          <ac:chgData name="Michelle Gallace" userId="6890fe1d-fae7-4c95-8977-faa318922140" providerId="ADAL" clId="{BA435BF6-0B04-4F0C-B71C-A96A1E3548CC}" dt="2023-11-13T04:53:03.128" v="673" actId="478"/>
          <ac:spMkLst>
            <pc:docMk/>
            <pc:sldMk cId="3657025661" sldId="4241"/>
            <ac:spMk id="15" creationId="{5D022C35-63FF-3A21-0F0D-D589ABEB4D37}"/>
          </ac:spMkLst>
        </pc:spChg>
        <pc:spChg chg="mod">
          <ac:chgData name="Michelle Gallace" userId="6890fe1d-fae7-4c95-8977-faa318922140" providerId="ADAL" clId="{BA435BF6-0B04-4F0C-B71C-A96A1E3548CC}" dt="2023-11-16T11:26:46.844" v="915" actId="5793"/>
          <ac:spMkLst>
            <pc:docMk/>
            <pc:sldMk cId="3657025661" sldId="4241"/>
            <ac:spMk id="16" creationId="{2E9DED9A-6366-039F-B359-067B02E85A2B}"/>
          </ac:spMkLst>
        </pc:spChg>
      </pc:sldChg>
      <pc:sldChg chg="del">
        <pc:chgData name="Michelle Gallace" userId="6890fe1d-fae7-4c95-8977-faa318922140" providerId="ADAL" clId="{BA435BF6-0B04-4F0C-B71C-A96A1E3548CC}" dt="2023-11-16T11:30:22.614" v="1179" actId="2696"/>
        <pc:sldMkLst>
          <pc:docMk/>
          <pc:sldMk cId="3702204601" sldId="4242"/>
        </pc:sldMkLst>
      </pc:sldChg>
      <pc:sldChg chg="modSp add mod">
        <pc:chgData name="Michelle Gallace" userId="6890fe1d-fae7-4c95-8977-faa318922140" providerId="ADAL" clId="{BA435BF6-0B04-4F0C-B71C-A96A1E3548CC}" dt="2023-11-16T12:08:06.257" v="1927" actId="20577"/>
        <pc:sldMkLst>
          <pc:docMk/>
          <pc:sldMk cId="113749061" sldId="4243"/>
        </pc:sldMkLst>
        <pc:spChg chg="mod">
          <ac:chgData name="Michelle Gallace" userId="6890fe1d-fae7-4c95-8977-faa318922140" providerId="ADAL" clId="{BA435BF6-0B04-4F0C-B71C-A96A1E3548CC}" dt="2023-11-16T12:08:06.257" v="1927" actId="20577"/>
          <ac:spMkLst>
            <pc:docMk/>
            <pc:sldMk cId="113749061" sldId="4243"/>
            <ac:spMk id="129" creationId="{00000000-0000-0000-0000-000000000000}"/>
          </ac:spMkLst>
        </pc:spChg>
        <pc:picChg chg="mod">
          <ac:chgData name="Michelle Gallace" userId="6890fe1d-fae7-4c95-8977-faa318922140" providerId="ADAL" clId="{BA435BF6-0B04-4F0C-B71C-A96A1E3548CC}" dt="2023-11-13T04:54:33.669" v="700" actId="14826"/>
          <ac:picMkLst>
            <pc:docMk/>
            <pc:sldMk cId="113749061" sldId="4243"/>
            <ac:picMk id="126" creationId="{00000000-0000-0000-0000-000000000000}"/>
          </ac:picMkLst>
        </pc:picChg>
      </pc:sldChg>
      <pc:sldChg chg="modSp add">
        <pc:chgData name="Michelle Gallace" userId="6890fe1d-fae7-4c95-8977-faa318922140" providerId="ADAL" clId="{BA435BF6-0B04-4F0C-B71C-A96A1E3548CC}" dt="2023-11-13T04:54:57.868" v="702" actId="14826"/>
        <pc:sldMkLst>
          <pc:docMk/>
          <pc:sldMk cId="2178725832" sldId="4244"/>
        </pc:sldMkLst>
        <pc:picChg chg="mod">
          <ac:chgData name="Michelle Gallace" userId="6890fe1d-fae7-4c95-8977-faa318922140" providerId="ADAL" clId="{BA435BF6-0B04-4F0C-B71C-A96A1E3548CC}" dt="2023-11-13T04:54:57.868" v="702" actId="14826"/>
          <ac:picMkLst>
            <pc:docMk/>
            <pc:sldMk cId="2178725832" sldId="4244"/>
            <ac:picMk id="126" creationId="{00000000-0000-0000-0000-000000000000}"/>
          </ac:picMkLst>
        </pc:picChg>
      </pc:sldChg>
      <pc:sldChg chg="modSp add">
        <pc:chgData name="Michelle Gallace" userId="6890fe1d-fae7-4c95-8977-faa318922140" providerId="ADAL" clId="{BA435BF6-0B04-4F0C-B71C-A96A1E3548CC}" dt="2023-11-13T04:55:40.482" v="704" actId="14826"/>
        <pc:sldMkLst>
          <pc:docMk/>
          <pc:sldMk cId="225396846" sldId="4245"/>
        </pc:sldMkLst>
        <pc:picChg chg="mod">
          <ac:chgData name="Michelle Gallace" userId="6890fe1d-fae7-4c95-8977-faa318922140" providerId="ADAL" clId="{BA435BF6-0B04-4F0C-B71C-A96A1E3548CC}" dt="2023-11-13T04:55:40.482" v="704" actId="14826"/>
          <ac:picMkLst>
            <pc:docMk/>
            <pc:sldMk cId="225396846" sldId="4245"/>
            <ac:picMk id="126" creationId="{00000000-0000-0000-0000-000000000000}"/>
          </ac:picMkLst>
        </pc:picChg>
      </pc:sldChg>
      <pc:sldChg chg="modSp add">
        <pc:chgData name="Michelle Gallace" userId="6890fe1d-fae7-4c95-8977-faa318922140" providerId="ADAL" clId="{BA435BF6-0B04-4F0C-B71C-A96A1E3548CC}" dt="2023-11-13T04:56:01.619" v="706" actId="14826"/>
        <pc:sldMkLst>
          <pc:docMk/>
          <pc:sldMk cId="1840975708" sldId="4246"/>
        </pc:sldMkLst>
        <pc:picChg chg="mod">
          <ac:chgData name="Michelle Gallace" userId="6890fe1d-fae7-4c95-8977-faa318922140" providerId="ADAL" clId="{BA435BF6-0B04-4F0C-B71C-A96A1E3548CC}" dt="2023-11-13T04:56:01.619" v="706" actId="14826"/>
          <ac:picMkLst>
            <pc:docMk/>
            <pc:sldMk cId="1840975708" sldId="4246"/>
            <ac:picMk id="126" creationId="{00000000-0000-0000-0000-000000000000}"/>
          </ac:picMkLst>
        </pc:picChg>
      </pc:sldChg>
      <pc:sldChg chg="addSp delSp modSp add mod">
        <pc:chgData name="Michelle Gallace" userId="6890fe1d-fae7-4c95-8977-faa318922140" providerId="ADAL" clId="{BA435BF6-0B04-4F0C-B71C-A96A1E3548CC}" dt="2023-11-16T11:49:14.106" v="1733" actId="20577"/>
        <pc:sldMkLst>
          <pc:docMk/>
          <pc:sldMk cId="3035125569" sldId="4247"/>
        </pc:sldMkLst>
        <pc:spChg chg="add mod">
          <ac:chgData name="Michelle Gallace" userId="6890fe1d-fae7-4c95-8977-faa318922140" providerId="ADAL" clId="{BA435BF6-0B04-4F0C-B71C-A96A1E3548CC}" dt="2023-11-16T11:49:07.682" v="1730" actId="1076"/>
          <ac:spMkLst>
            <pc:docMk/>
            <pc:sldMk cId="3035125569" sldId="4247"/>
            <ac:spMk id="2" creationId="{718F5F7F-DD1C-5882-8FAB-977A0CCEF9CC}"/>
          </ac:spMkLst>
        </pc:spChg>
        <pc:spChg chg="add del mod">
          <ac:chgData name="Michelle Gallace" userId="6890fe1d-fae7-4c95-8977-faa318922140" providerId="ADAL" clId="{BA435BF6-0B04-4F0C-B71C-A96A1E3548CC}" dt="2023-11-16T11:34:52.035" v="1226"/>
          <ac:spMkLst>
            <pc:docMk/>
            <pc:sldMk cId="3035125569" sldId="4247"/>
            <ac:spMk id="7" creationId="{2FA80D22-DDDC-8067-23BD-77DFDD75A260}"/>
          </ac:spMkLst>
        </pc:spChg>
        <pc:spChg chg="add mod">
          <ac:chgData name="Michelle Gallace" userId="6890fe1d-fae7-4c95-8977-faa318922140" providerId="ADAL" clId="{BA435BF6-0B04-4F0C-B71C-A96A1E3548CC}" dt="2023-11-16T11:40:07.680" v="1342" actId="164"/>
          <ac:spMkLst>
            <pc:docMk/>
            <pc:sldMk cId="3035125569" sldId="4247"/>
            <ac:spMk id="8" creationId="{82CBF7CF-4C4F-D92D-1683-55168EF4F6E2}"/>
          </ac:spMkLst>
        </pc:spChg>
        <pc:spChg chg="add del">
          <ac:chgData name="Michelle Gallace" userId="6890fe1d-fae7-4c95-8977-faa318922140" providerId="ADAL" clId="{BA435BF6-0B04-4F0C-B71C-A96A1E3548CC}" dt="2023-11-16T11:39:26.813" v="1336" actId="11529"/>
          <ac:spMkLst>
            <pc:docMk/>
            <pc:sldMk cId="3035125569" sldId="4247"/>
            <ac:spMk id="12" creationId="{F7F5AA2B-9C84-C94F-40C3-E4C294DD8248}"/>
          </ac:spMkLst>
        </pc:spChg>
        <pc:spChg chg="add del mod">
          <ac:chgData name="Michelle Gallace" userId="6890fe1d-fae7-4c95-8977-faa318922140" providerId="ADAL" clId="{BA435BF6-0B04-4F0C-B71C-A96A1E3548CC}" dt="2023-11-16T11:40:30.212" v="1351"/>
          <ac:spMkLst>
            <pc:docMk/>
            <pc:sldMk cId="3035125569" sldId="4247"/>
            <ac:spMk id="14" creationId="{AB17D783-392F-BF98-AEFA-989CC1398CA7}"/>
          </ac:spMkLst>
        </pc:spChg>
        <pc:spChg chg="mod">
          <ac:chgData name="Michelle Gallace" userId="6890fe1d-fae7-4c95-8977-faa318922140" providerId="ADAL" clId="{BA435BF6-0B04-4F0C-B71C-A96A1E3548CC}" dt="2023-11-16T11:40:29.846" v="1350" actId="1038"/>
          <ac:spMkLst>
            <pc:docMk/>
            <pc:sldMk cId="3035125569" sldId="4247"/>
            <ac:spMk id="16" creationId="{FF0FE0CF-A051-BEB9-182A-1097B4911117}"/>
          </ac:spMkLst>
        </pc:spChg>
        <pc:spChg chg="add del mod">
          <ac:chgData name="Michelle Gallace" userId="6890fe1d-fae7-4c95-8977-faa318922140" providerId="ADAL" clId="{BA435BF6-0B04-4F0C-B71C-A96A1E3548CC}" dt="2023-11-16T11:46:43.252" v="1552" actId="478"/>
          <ac:spMkLst>
            <pc:docMk/>
            <pc:sldMk cId="3035125569" sldId="4247"/>
            <ac:spMk id="18" creationId="{679BFBEB-1C62-44FD-D426-F921BFB28074}"/>
          </ac:spMkLst>
        </pc:spChg>
        <pc:spChg chg="mod topLvl">
          <ac:chgData name="Michelle Gallace" userId="6890fe1d-fae7-4c95-8977-faa318922140" providerId="ADAL" clId="{BA435BF6-0B04-4F0C-B71C-A96A1E3548CC}" dt="2023-11-16T11:44:46.380" v="1481" actId="164"/>
          <ac:spMkLst>
            <pc:docMk/>
            <pc:sldMk cId="3035125569" sldId="4247"/>
            <ac:spMk id="20" creationId="{912157C0-CB1B-0097-16CC-3B4E9A97D499}"/>
          </ac:spMkLst>
        </pc:spChg>
        <pc:spChg chg="add mod">
          <ac:chgData name="Michelle Gallace" userId="6890fe1d-fae7-4c95-8977-faa318922140" providerId="ADAL" clId="{BA435BF6-0B04-4F0C-B71C-A96A1E3548CC}" dt="2023-11-16T11:49:07.682" v="1730" actId="1076"/>
          <ac:spMkLst>
            <pc:docMk/>
            <pc:sldMk cId="3035125569" sldId="4247"/>
            <ac:spMk id="23" creationId="{18638C5D-4C05-F8F4-7ED5-DBEB369F39DC}"/>
          </ac:spMkLst>
        </pc:spChg>
        <pc:spChg chg="mod">
          <ac:chgData name="Michelle Gallace" userId="6890fe1d-fae7-4c95-8977-faa318922140" providerId="ADAL" clId="{BA435BF6-0B04-4F0C-B71C-A96A1E3548CC}" dt="2023-11-16T11:45:51.944" v="1540" actId="1076"/>
          <ac:spMkLst>
            <pc:docMk/>
            <pc:sldMk cId="3035125569" sldId="4247"/>
            <ac:spMk id="25" creationId="{9B5C65D8-754A-6140-1187-909324C2053B}"/>
          </ac:spMkLst>
        </pc:spChg>
        <pc:spChg chg="mod">
          <ac:chgData name="Michelle Gallace" userId="6890fe1d-fae7-4c95-8977-faa318922140" providerId="ADAL" clId="{BA435BF6-0B04-4F0C-B71C-A96A1E3548CC}" dt="2023-11-16T11:46:13.276" v="1550" actId="20577"/>
          <ac:spMkLst>
            <pc:docMk/>
            <pc:sldMk cId="3035125569" sldId="4247"/>
            <ac:spMk id="28" creationId="{E73AE49B-7EAC-8C57-0D8C-C091D0B6B943}"/>
          </ac:spMkLst>
        </pc:spChg>
        <pc:spChg chg="add mod">
          <ac:chgData name="Michelle Gallace" userId="6890fe1d-fae7-4c95-8977-faa318922140" providerId="ADAL" clId="{BA435BF6-0B04-4F0C-B71C-A96A1E3548CC}" dt="2023-11-16T11:49:14.106" v="1733" actId="20577"/>
          <ac:spMkLst>
            <pc:docMk/>
            <pc:sldMk cId="3035125569" sldId="4247"/>
            <ac:spMk id="30" creationId="{C435AD07-9B17-2C14-CB44-82A9479A5A7A}"/>
          </ac:spMkLst>
        </pc:spChg>
        <pc:spChg chg="mod">
          <ac:chgData name="Michelle Gallace" userId="6890fe1d-fae7-4c95-8977-faa318922140" providerId="ADAL" clId="{BA435BF6-0B04-4F0C-B71C-A96A1E3548CC}" dt="2023-11-16T11:48:16.848" v="1689" actId="20577"/>
          <ac:spMkLst>
            <pc:docMk/>
            <pc:sldMk cId="3035125569" sldId="4247"/>
            <ac:spMk id="32" creationId="{9D662693-836E-ADE7-8D41-3E87E186B73B}"/>
          </ac:spMkLst>
        </pc:spChg>
        <pc:spChg chg="add mod">
          <ac:chgData name="Michelle Gallace" userId="6890fe1d-fae7-4c95-8977-faa318922140" providerId="ADAL" clId="{BA435BF6-0B04-4F0C-B71C-A96A1E3548CC}" dt="2023-11-16T11:49:07.682" v="1730" actId="1076"/>
          <ac:spMkLst>
            <pc:docMk/>
            <pc:sldMk cId="3035125569" sldId="4247"/>
            <ac:spMk id="34" creationId="{F87E311C-F3BA-3B90-4D41-3A4F2235451F}"/>
          </ac:spMkLst>
        </pc:spChg>
        <pc:spChg chg="mod">
          <ac:chgData name="Michelle Gallace" userId="6890fe1d-fae7-4c95-8977-faa318922140" providerId="ADAL" clId="{BA435BF6-0B04-4F0C-B71C-A96A1E3548CC}" dt="2023-11-16T11:48:09.061" v="1659" actId="20577"/>
          <ac:spMkLst>
            <pc:docMk/>
            <pc:sldMk cId="3035125569" sldId="4247"/>
            <ac:spMk id="36" creationId="{A7C1C8EE-6CA2-2BD5-2B1D-3FBAAC79B17D}"/>
          </ac:spMkLst>
        </pc:spChg>
        <pc:grpChg chg="add mod">
          <ac:chgData name="Michelle Gallace" userId="6890fe1d-fae7-4c95-8977-faa318922140" providerId="ADAL" clId="{BA435BF6-0B04-4F0C-B71C-A96A1E3548CC}" dt="2023-11-16T11:49:07.682" v="1730" actId="1076"/>
          <ac:grpSpMkLst>
            <pc:docMk/>
            <pc:sldMk cId="3035125569" sldId="4247"/>
            <ac:grpSpMk id="13" creationId="{7908B0BB-E451-85C6-AC64-4BED06CFC416}"/>
          </ac:grpSpMkLst>
        </pc:grpChg>
        <pc:grpChg chg="add del mod">
          <ac:chgData name="Michelle Gallace" userId="6890fe1d-fae7-4c95-8977-faa318922140" providerId="ADAL" clId="{BA435BF6-0B04-4F0C-B71C-A96A1E3548CC}" dt="2023-11-16T11:40:30.212" v="1351"/>
          <ac:grpSpMkLst>
            <pc:docMk/>
            <pc:sldMk cId="3035125569" sldId="4247"/>
            <ac:grpSpMk id="15" creationId="{A32E4769-C317-14C1-6208-06FC88E0BF47}"/>
          </ac:grpSpMkLst>
        </pc:grpChg>
        <pc:grpChg chg="add del mod">
          <ac:chgData name="Michelle Gallace" userId="6890fe1d-fae7-4c95-8977-faa318922140" providerId="ADAL" clId="{BA435BF6-0B04-4F0C-B71C-A96A1E3548CC}" dt="2023-11-16T11:43:57.956" v="1476" actId="165"/>
          <ac:grpSpMkLst>
            <pc:docMk/>
            <pc:sldMk cId="3035125569" sldId="4247"/>
            <ac:grpSpMk id="19" creationId="{D491A1DC-3E48-F93D-A819-E2E9A8C6DAF4}"/>
          </ac:grpSpMkLst>
        </pc:grpChg>
        <pc:grpChg chg="add del mod">
          <ac:chgData name="Michelle Gallace" userId="6890fe1d-fae7-4c95-8977-faa318922140" providerId="ADAL" clId="{BA435BF6-0B04-4F0C-B71C-A96A1E3548CC}" dt="2023-11-16T11:46:40.797" v="1551" actId="478"/>
          <ac:grpSpMkLst>
            <pc:docMk/>
            <pc:sldMk cId="3035125569" sldId="4247"/>
            <ac:grpSpMk id="22" creationId="{99FBCC6A-CA8F-E36F-9036-E54B7F610065}"/>
          </ac:grpSpMkLst>
        </pc:grpChg>
        <pc:grpChg chg="add mod">
          <ac:chgData name="Michelle Gallace" userId="6890fe1d-fae7-4c95-8977-faa318922140" providerId="ADAL" clId="{BA435BF6-0B04-4F0C-B71C-A96A1E3548CC}" dt="2023-11-16T11:49:07.682" v="1730" actId="1076"/>
          <ac:grpSpMkLst>
            <pc:docMk/>
            <pc:sldMk cId="3035125569" sldId="4247"/>
            <ac:grpSpMk id="24" creationId="{2A4A4A79-A52E-547C-3594-F57CC739E9DB}"/>
          </ac:grpSpMkLst>
        </pc:grpChg>
        <pc:grpChg chg="add mod">
          <ac:chgData name="Michelle Gallace" userId="6890fe1d-fae7-4c95-8977-faa318922140" providerId="ADAL" clId="{BA435BF6-0B04-4F0C-B71C-A96A1E3548CC}" dt="2023-11-16T11:49:07.682" v="1730" actId="1076"/>
          <ac:grpSpMkLst>
            <pc:docMk/>
            <pc:sldMk cId="3035125569" sldId="4247"/>
            <ac:grpSpMk id="27" creationId="{5B35146C-2D72-CDCF-2C9A-085236CB50CA}"/>
          </ac:grpSpMkLst>
        </pc:grpChg>
        <pc:grpChg chg="add mod">
          <ac:chgData name="Michelle Gallace" userId="6890fe1d-fae7-4c95-8977-faa318922140" providerId="ADAL" clId="{BA435BF6-0B04-4F0C-B71C-A96A1E3548CC}" dt="2023-11-16T11:49:07.682" v="1730" actId="1076"/>
          <ac:grpSpMkLst>
            <pc:docMk/>
            <pc:sldMk cId="3035125569" sldId="4247"/>
            <ac:grpSpMk id="31" creationId="{460939D8-3D3C-D525-6BA6-149BA9BA830A}"/>
          </ac:grpSpMkLst>
        </pc:grpChg>
        <pc:grpChg chg="add mod">
          <ac:chgData name="Michelle Gallace" userId="6890fe1d-fae7-4c95-8977-faa318922140" providerId="ADAL" clId="{BA435BF6-0B04-4F0C-B71C-A96A1E3548CC}" dt="2023-11-16T11:49:07.682" v="1730" actId="1076"/>
          <ac:grpSpMkLst>
            <pc:docMk/>
            <pc:sldMk cId="3035125569" sldId="4247"/>
            <ac:grpSpMk id="35" creationId="{61ABDB75-F28C-E5E0-02AE-4F18DFF17676}"/>
          </ac:grpSpMkLst>
        </pc:grpChg>
        <pc:picChg chg="add del mod">
          <ac:chgData name="Michelle Gallace" userId="6890fe1d-fae7-4c95-8977-faa318922140" providerId="ADAL" clId="{BA435BF6-0B04-4F0C-B71C-A96A1E3548CC}" dt="2023-11-16T11:32:44.159" v="1189" actId="478"/>
          <ac:picMkLst>
            <pc:docMk/>
            <pc:sldMk cId="3035125569" sldId="4247"/>
            <ac:picMk id="3" creationId="{08D207C5-DAE4-6770-AF94-D69583B94563}"/>
          </ac:picMkLst>
        </pc:picChg>
        <pc:picChg chg="del">
          <ac:chgData name="Michelle Gallace" userId="6890fe1d-fae7-4c95-8977-faa318922140" providerId="ADAL" clId="{BA435BF6-0B04-4F0C-B71C-A96A1E3548CC}" dt="2023-11-16T11:30:50.755" v="1181" actId="478"/>
          <ac:picMkLst>
            <pc:docMk/>
            <pc:sldMk cId="3035125569" sldId="4247"/>
            <ac:picMk id="6" creationId="{4872D589-28A4-2E17-7012-386741493ACE}"/>
          </ac:picMkLst>
        </pc:picChg>
        <pc:cxnChg chg="add mod">
          <ac:chgData name="Michelle Gallace" userId="6890fe1d-fae7-4c95-8977-faa318922140" providerId="ADAL" clId="{BA435BF6-0B04-4F0C-B71C-A96A1E3548CC}" dt="2023-11-16T11:40:07.680" v="1342" actId="164"/>
          <ac:cxnSpMkLst>
            <pc:docMk/>
            <pc:sldMk cId="3035125569" sldId="4247"/>
            <ac:cxnSpMk id="10" creationId="{2AF19CC4-1055-BC68-B5F0-DBE0FDFEAF36}"/>
          </ac:cxnSpMkLst>
        </pc:cxnChg>
        <pc:cxnChg chg="mod">
          <ac:chgData name="Michelle Gallace" userId="6890fe1d-fae7-4c95-8977-faa318922140" providerId="ADAL" clId="{BA435BF6-0B04-4F0C-B71C-A96A1E3548CC}" dt="2023-11-16T11:40:19.196" v="1344"/>
          <ac:cxnSpMkLst>
            <pc:docMk/>
            <pc:sldMk cId="3035125569" sldId="4247"/>
            <ac:cxnSpMk id="17" creationId="{6F07E9C3-8701-4715-9867-EB320EC05143}"/>
          </ac:cxnSpMkLst>
        </pc:cxnChg>
        <pc:cxnChg chg="mod topLvl">
          <ac:chgData name="Michelle Gallace" userId="6890fe1d-fae7-4c95-8977-faa318922140" providerId="ADAL" clId="{BA435BF6-0B04-4F0C-B71C-A96A1E3548CC}" dt="2023-11-16T11:44:46.380" v="1481" actId="164"/>
          <ac:cxnSpMkLst>
            <pc:docMk/>
            <pc:sldMk cId="3035125569" sldId="4247"/>
            <ac:cxnSpMk id="21" creationId="{9C1E0A0A-64E8-A27A-8445-A34DD509A0F1}"/>
          </ac:cxnSpMkLst>
        </pc:cxnChg>
        <pc:cxnChg chg="mod">
          <ac:chgData name="Michelle Gallace" userId="6890fe1d-fae7-4c95-8977-faa318922140" providerId="ADAL" clId="{BA435BF6-0B04-4F0C-B71C-A96A1E3548CC}" dt="2023-11-16T11:45:09.104" v="1496"/>
          <ac:cxnSpMkLst>
            <pc:docMk/>
            <pc:sldMk cId="3035125569" sldId="4247"/>
            <ac:cxnSpMk id="26" creationId="{8725A23B-4AAB-1A39-910F-30B0E4C6B649}"/>
          </ac:cxnSpMkLst>
        </pc:cxnChg>
        <pc:cxnChg chg="mod">
          <ac:chgData name="Michelle Gallace" userId="6890fe1d-fae7-4c95-8977-faa318922140" providerId="ADAL" clId="{BA435BF6-0B04-4F0C-B71C-A96A1E3548CC}" dt="2023-11-16T11:45:59.756" v="1541"/>
          <ac:cxnSpMkLst>
            <pc:docMk/>
            <pc:sldMk cId="3035125569" sldId="4247"/>
            <ac:cxnSpMk id="29" creationId="{213C5F32-410D-6BBF-47BC-F0D5EF60358C}"/>
          </ac:cxnSpMkLst>
        </pc:cxnChg>
        <pc:cxnChg chg="mod">
          <ac:chgData name="Michelle Gallace" userId="6890fe1d-fae7-4c95-8977-faa318922140" providerId="ADAL" clId="{BA435BF6-0B04-4F0C-B71C-A96A1E3548CC}" dt="2023-11-16T11:46:48.297" v="1553"/>
          <ac:cxnSpMkLst>
            <pc:docMk/>
            <pc:sldMk cId="3035125569" sldId="4247"/>
            <ac:cxnSpMk id="33" creationId="{17593CC9-0BD7-13BE-C611-4C7194BCEA39}"/>
          </ac:cxnSpMkLst>
        </pc:cxnChg>
        <pc:cxnChg chg="mod">
          <ac:chgData name="Michelle Gallace" userId="6890fe1d-fae7-4c95-8977-faa318922140" providerId="ADAL" clId="{BA435BF6-0B04-4F0C-B71C-A96A1E3548CC}" dt="2023-11-16T11:47:01.987" v="1597"/>
          <ac:cxnSpMkLst>
            <pc:docMk/>
            <pc:sldMk cId="3035125569" sldId="4247"/>
            <ac:cxnSpMk id="37" creationId="{87EFA8B6-4700-AB80-6DA1-BFF07E3FB9A8}"/>
          </ac:cxnSpMkLst>
        </pc:cxnChg>
      </pc:sldChg>
      <pc:sldChg chg="modSp add del">
        <pc:chgData name="Michelle Gallace" userId="6890fe1d-fae7-4c95-8977-faa318922140" providerId="ADAL" clId="{BA435BF6-0B04-4F0C-B71C-A96A1E3548CC}" dt="2023-11-13T04:56:23.891" v="709" actId="2696"/>
        <pc:sldMkLst>
          <pc:docMk/>
          <pc:sldMk cId="3501044208" sldId="4247"/>
        </pc:sldMkLst>
        <pc:picChg chg="mod">
          <ac:chgData name="Michelle Gallace" userId="6890fe1d-fae7-4c95-8977-faa318922140" providerId="ADAL" clId="{BA435BF6-0B04-4F0C-B71C-A96A1E3548CC}" dt="2023-11-13T04:56:18.188" v="708" actId="14826"/>
          <ac:picMkLst>
            <pc:docMk/>
            <pc:sldMk cId="3501044208" sldId="4247"/>
            <ac:picMk id="126" creationId="{00000000-0000-0000-0000-000000000000}"/>
          </ac:picMkLst>
        </pc:picChg>
      </pc:sldChg>
      <pc:sldMasterChg chg="del delSldLayout">
        <pc:chgData name="Michelle Gallace" userId="6890fe1d-fae7-4c95-8977-faa318922140" providerId="ADAL" clId="{BA435BF6-0B04-4F0C-B71C-A96A1E3548CC}" dt="2023-11-13T02:58:03.882" v="512" actId="2696"/>
        <pc:sldMasterMkLst>
          <pc:docMk/>
          <pc:sldMasterMk cId="3455580927" sldId="2147483695"/>
        </pc:sldMasterMkLst>
        <pc:sldLayoutChg chg="del">
          <pc:chgData name="Michelle Gallace" userId="6890fe1d-fae7-4c95-8977-faa318922140" providerId="ADAL" clId="{BA435BF6-0B04-4F0C-B71C-A96A1E3548CC}" dt="2023-11-13T02:58:03.882" v="512" actId="2696"/>
          <pc:sldLayoutMkLst>
            <pc:docMk/>
            <pc:sldMasterMk cId="3455580927" sldId="2147483695"/>
            <pc:sldLayoutMk cId="3114427770" sldId="2147483696"/>
          </pc:sldLayoutMkLst>
        </pc:sldLayoutChg>
        <pc:sldLayoutChg chg="del">
          <pc:chgData name="Michelle Gallace" userId="6890fe1d-fae7-4c95-8977-faa318922140" providerId="ADAL" clId="{BA435BF6-0B04-4F0C-B71C-A96A1E3548CC}" dt="2023-11-13T02:58:03.882" v="512" actId="2696"/>
          <pc:sldLayoutMkLst>
            <pc:docMk/>
            <pc:sldMasterMk cId="3455580927" sldId="2147483695"/>
            <pc:sldLayoutMk cId="2283978091" sldId="2147483697"/>
          </pc:sldLayoutMkLst>
        </pc:sldLayoutChg>
        <pc:sldLayoutChg chg="del">
          <pc:chgData name="Michelle Gallace" userId="6890fe1d-fae7-4c95-8977-faa318922140" providerId="ADAL" clId="{BA435BF6-0B04-4F0C-B71C-A96A1E3548CC}" dt="2023-11-13T02:58:03.882" v="512" actId="2696"/>
          <pc:sldLayoutMkLst>
            <pc:docMk/>
            <pc:sldMasterMk cId="3455580927" sldId="2147483695"/>
            <pc:sldLayoutMk cId="3763001610" sldId="2147483698"/>
          </pc:sldLayoutMkLst>
        </pc:sldLayoutChg>
        <pc:sldLayoutChg chg="del">
          <pc:chgData name="Michelle Gallace" userId="6890fe1d-fae7-4c95-8977-faa318922140" providerId="ADAL" clId="{BA435BF6-0B04-4F0C-B71C-A96A1E3548CC}" dt="2023-11-13T02:58:03.882" v="512" actId="2696"/>
          <pc:sldLayoutMkLst>
            <pc:docMk/>
            <pc:sldMasterMk cId="3455580927" sldId="2147483695"/>
            <pc:sldLayoutMk cId="2302444004" sldId="2147483699"/>
          </pc:sldLayoutMkLst>
        </pc:sldLayoutChg>
        <pc:sldLayoutChg chg="del">
          <pc:chgData name="Michelle Gallace" userId="6890fe1d-fae7-4c95-8977-faa318922140" providerId="ADAL" clId="{BA435BF6-0B04-4F0C-B71C-A96A1E3548CC}" dt="2023-11-13T02:58:03.882" v="512" actId="2696"/>
          <pc:sldLayoutMkLst>
            <pc:docMk/>
            <pc:sldMasterMk cId="3455580927" sldId="2147483695"/>
            <pc:sldLayoutMk cId="1855136602" sldId="2147483700"/>
          </pc:sldLayoutMkLst>
        </pc:sldLayoutChg>
        <pc:sldLayoutChg chg="del">
          <pc:chgData name="Michelle Gallace" userId="6890fe1d-fae7-4c95-8977-faa318922140" providerId="ADAL" clId="{BA435BF6-0B04-4F0C-B71C-A96A1E3548CC}" dt="2023-11-13T02:58:03.882" v="512" actId="2696"/>
          <pc:sldLayoutMkLst>
            <pc:docMk/>
            <pc:sldMasterMk cId="3455580927" sldId="2147483695"/>
            <pc:sldLayoutMk cId="2800465973" sldId="2147483701"/>
          </pc:sldLayoutMkLst>
        </pc:sldLayoutChg>
        <pc:sldLayoutChg chg="del">
          <pc:chgData name="Michelle Gallace" userId="6890fe1d-fae7-4c95-8977-faa318922140" providerId="ADAL" clId="{BA435BF6-0B04-4F0C-B71C-A96A1E3548CC}" dt="2023-11-13T02:58:03.882" v="512" actId="2696"/>
          <pc:sldLayoutMkLst>
            <pc:docMk/>
            <pc:sldMasterMk cId="3455580927" sldId="2147483695"/>
            <pc:sldLayoutMk cId="1285467510" sldId="2147483702"/>
          </pc:sldLayoutMkLst>
        </pc:sldLayoutChg>
        <pc:sldLayoutChg chg="del">
          <pc:chgData name="Michelle Gallace" userId="6890fe1d-fae7-4c95-8977-faa318922140" providerId="ADAL" clId="{BA435BF6-0B04-4F0C-B71C-A96A1E3548CC}" dt="2023-11-13T02:58:03.882" v="512" actId="2696"/>
          <pc:sldLayoutMkLst>
            <pc:docMk/>
            <pc:sldMasterMk cId="3455580927" sldId="2147483695"/>
            <pc:sldLayoutMk cId="1335886725" sldId="2147483703"/>
          </pc:sldLayoutMkLst>
        </pc:sldLayoutChg>
        <pc:sldLayoutChg chg="del">
          <pc:chgData name="Michelle Gallace" userId="6890fe1d-fae7-4c95-8977-faa318922140" providerId="ADAL" clId="{BA435BF6-0B04-4F0C-B71C-A96A1E3548CC}" dt="2023-11-13T02:58:03.882" v="512" actId="2696"/>
          <pc:sldLayoutMkLst>
            <pc:docMk/>
            <pc:sldMasterMk cId="3455580927" sldId="2147483695"/>
            <pc:sldLayoutMk cId="1717577203" sldId="2147483704"/>
          </pc:sldLayoutMkLst>
        </pc:sldLayoutChg>
        <pc:sldLayoutChg chg="del">
          <pc:chgData name="Michelle Gallace" userId="6890fe1d-fae7-4c95-8977-faa318922140" providerId="ADAL" clId="{BA435BF6-0B04-4F0C-B71C-A96A1E3548CC}" dt="2023-11-13T02:58:03.882" v="512" actId="2696"/>
          <pc:sldLayoutMkLst>
            <pc:docMk/>
            <pc:sldMasterMk cId="3455580927" sldId="2147483695"/>
            <pc:sldLayoutMk cId="2223038402" sldId="2147483705"/>
          </pc:sldLayoutMkLst>
        </pc:sldLayoutChg>
        <pc:sldLayoutChg chg="del">
          <pc:chgData name="Michelle Gallace" userId="6890fe1d-fae7-4c95-8977-faa318922140" providerId="ADAL" clId="{BA435BF6-0B04-4F0C-B71C-A96A1E3548CC}" dt="2023-11-13T02:58:03.882" v="512" actId="2696"/>
          <pc:sldLayoutMkLst>
            <pc:docMk/>
            <pc:sldMasterMk cId="3455580927" sldId="2147483695"/>
            <pc:sldLayoutMk cId="2558960332" sldId="2147483706"/>
          </pc:sldLayoutMkLst>
        </pc:sldLayoutChg>
        <pc:sldLayoutChg chg="del">
          <pc:chgData name="Michelle Gallace" userId="6890fe1d-fae7-4c95-8977-faa318922140" providerId="ADAL" clId="{BA435BF6-0B04-4F0C-B71C-A96A1E3548CC}" dt="2023-11-13T02:58:03.882" v="512" actId="2696"/>
          <pc:sldLayoutMkLst>
            <pc:docMk/>
            <pc:sldMasterMk cId="3455580927" sldId="2147483695"/>
            <pc:sldLayoutMk cId="3448895583" sldId="2147483707"/>
          </pc:sldLayoutMkLst>
        </pc:sldLayoutChg>
        <pc:sldLayoutChg chg="del">
          <pc:chgData name="Michelle Gallace" userId="6890fe1d-fae7-4c95-8977-faa318922140" providerId="ADAL" clId="{BA435BF6-0B04-4F0C-B71C-A96A1E3548CC}" dt="2023-11-13T02:58:03.882" v="512" actId="2696"/>
          <pc:sldLayoutMkLst>
            <pc:docMk/>
            <pc:sldMasterMk cId="3455580927" sldId="2147483695"/>
            <pc:sldLayoutMk cId="3979470045" sldId="2147483752"/>
          </pc:sldLayoutMkLst>
        </pc:sldLayoutChg>
      </pc:sldMasterChg>
    </pc:docChg>
  </pc:docChgLst>
  <pc:docChgLst>
    <pc:chgData name="Trudy Grice" userId="1c10c654-63da-42f8-acad-a17d2d0a075f" providerId="ADAL" clId="{D4243884-4940-4513-B3E2-B4D0BDB8AC5E}"/>
    <pc:docChg chg="delSld modSld">
      <pc:chgData name="Trudy Grice" userId="1c10c654-63da-42f8-acad-a17d2d0a075f" providerId="ADAL" clId="{D4243884-4940-4513-B3E2-B4D0BDB8AC5E}" dt="2023-08-25T00:53:27.115" v="46" actId="255"/>
      <pc:docMkLst>
        <pc:docMk/>
      </pc:docMkLst>
      <pc:sldChg chg="modNotes modNotesTx">
        <pc:chgData name="Trudy Grice" userId="1c10c654-63da-42f8-acad-a17d2d0a075f" providerId="ADAL" clId="{D4243884-4940-4513-B3E2-B4D0BDB8AC5E}" dt="2023-08-25T00:46:11.753" v="8"/>
        <pc:sldMkLst>
          <pc:docMk/>
          <pc:sldMk cId="1579110752" sldId="256"/>
        </pc:sldMkLst>
      </pc:sldChg>
      <pc:sldChg chg="modNotes">
        <pc:chgData name="Trudy Grice" userId="1c10c654-63da-42f8-acad-a17d2d0a075f" providerId="ADAL" clId="{D4243884-4940-4513-B3E2-B4D0BDB8AC5E}" dt="2023-08-25T00:53:27.115" v="46" actId="255"/>
        <pc:sldMkLst>
          <pc:docMk/>
          <pc:sldMk cId="0" sldId="257"/>
        </pc:sldMkLst>
      </pc:sldChg>
      <pc:sldChg chg="modNotes">
        <pc:chgData name="Trudy Grice" userId="1c10c654-63da-42f8-acad-a17d2d0a075f" providerId="ADAL" clId="{D4243884-4940-4513-B3E2-B4D0BDB8AC5E}" dt="2023-08-25T00:52:21.890" v="44"/>
        <pc:sldMkLst>
          <pc:docMk/>
          <pc:sldMk cId="2674787537" sldId="1899"/>
        </pc:sldMkLst>
      </pc:sldChg>
      <pc:sldChg chg="modNotes">
        <pc:chgData name="Trudy Grice" userId="1c10c654-63da-42f8-acad-a17d2d0a075f" providerId="ADAL" clId="{D4243884-4940-4513-B3E2-B4D0BDB8AC5E}" dt="2023-08-25T00:47:51.688" v="10" actId="6549"/>
        <pc:sldMkLst>
          <pc:docMk/>
          <pc:sldMk cId="1633230077" sldId="4194"/>
        </pc:sldMkLst>
      </pc:sldChg>
      <pc:sldChg chg="modNotes">
        <pc:chgData name="Trudy Grice" userId="1c10c654-63da-42f8-acad-a17d2d0a075f" providerId="ADAL" clId="{D4243884-4940-4513-B3E2-B4D0BDB8AC5E}" dt="2023-08-25T00:51:51.945" v="43"/>
        <pc:sldMkLst>
          <pc:docMk/>
          <pc:sldMk cId="2114223670" sldId="4211"/>
        </pc:sldMkLst>
      </pc:sldChg>
      <pc:sldChg chg="modNotes">
        <pc:chgData name="Trudy Grice" userId="1c10c654-63da-42f8-acad-a17d2d0a075f" providerId="ADAL" clId="{D4243884-4940-4513-B3E2-B4D0BDB8AC5E}" dt="2023-08-25T00:50:52.662" v="39" actId="20577"/>
        <pc:sldMkLst>
          <pc:docMk/>
          <pc:sldMk cId="673452195" sldId="4215"/>
        </pc:sldMkLst>
      </pc:sldChg>
      <pc:sldChg chg="del">
        <pc:chgData name="Trudy Grice" userId="1c10c654-63da-42f8-acad-a17d2d0a075f" providerId="ADAL" clId="{D4243884-4940-4513-B3E2-B4D0BDB8AC5E}" dt="2023-08-24T04:50:54.916" v="1" actId="2696"/>
        <pc:sldMkLst>
          <pc:docMk/>
          <pc:sldMk cId="2711707496" sldId="4216"/>
        </pc:sldMkLst>
      </pc:sldChg>
    </pc:docChg>
  </pc:docChgLst>
  <pc:docChgLst>
    <pc:chgData name="Michelle Gallace" userId="6890fe1d-fae7-4c95-8977-faa318922140" providerId="ADAL" clId="{CEE3E803-EA11-44E8-980A-18D9AAF00DBA}"/>
    <pc:docChg chg="undo redo custSel addSld delSld modSld sldOrd modShowInfo">
      <pc:chgData name="Michelle Gallace" userId="6890fe1d-fae7-4c95-8977-faa318922140" providerId="ADAL" clId="{CEE3E803-EA11-44E8-980A-18D9AAF00DBA}" dt="2023-10-22T10:40:18.330" v="7831" actId="2744"/>
      <pc:docMkLst>
        <pc:docMk/>
      </pc:docMkLst>
      <pc:sldChg chg="modSp mod">
        <pc:chgData name="Michelle Gallace" userId="6890fe1d-fae7-4c95-8977-faa318922140" providerId="ADAL" clId="{CEE3E803-EA11-44E8-980A-18D9AAF00DBA}" dt="2023-10-17T23:20:23.367" v="286" actId="1076"/>
        <pc:sldMkLst>
          <pc:docMk/>
          <pc:sldMk cId="0" sldId="257"/>
        </pc:sldMkLst>
        <pc:spChg chg="mod">
          <ac:chgData name="Michelle Gallace" userId="6890fe1d-fae7-4c95-8977-faa318922140" providerId="ADAL" clId="{CEE3E803-EA11-44E8-980A-18D9AAF00DBA}" dt="2023-10-17T11:48:46.821" v="3" actId="20577"/>
          <ac:spMkLst>
            <pc:docMk/>
            <pc:sldMk cId="0" sldId="257"/>
            <ac:spMk id="3" creationId="{0D5035CB-5CB6-4E0E-5290-716C49015623}"/>
          </ac:spMkLst>
        </pc:spChg>
        <pc:picChg chg="mod">
          <ac:chgData name="Michelle Gallace" userId="6890fe1d-fae7-4c95-8977-faa318922140" providerId="ADAL" clId="{CEE3E803-EA11-44E8-980A-18D9AAF00DBA}" dt="2023-10-17T23:20:23.367" v="286" actId="1076"/>
          <ac:picMkLst>
            <pc:docMk/>
            <pc:sldMk cId="0" sldId="257"/>
            <ac:picMk id="126" creationId="{00000000-0000-0000-0000-000000000000}"/>
          </ac:picMkLst>
        </pc:picChg>
      </pc:sldChg>
      <pc:sldChg chg="addSp delSp modSp add mod modShow">
        <pc:chgData name="Michelle Gallace" userId="6890fe1d-fae7-4c95-8977-faa318922140" providerId="ADAL" clId="{CEE3E803-EA11-44E8-980A-18D9AAF00DBA}" dt="2023-10-22T08:43:04.652" v="6503" actId="1076"/>
        <pc:sldMkLst>
          <pc:docMk/>
          <pc:sldMk cId="2674787537" sldId="1899"/>
        </pc:sldMkLst>
        <pc:spChg chg="del mod">
          <ac:chgData name="Michelle Gallace" userId="6890fe1d-fae7-4c95-8977-faa318922140" providerId="ADAL" clId="{CEE3E803-EA11-44E8-980A-18D9AAF00DBA}" dt="2023-10-20T03:39:07.996" v="3690" actId="478"/>
          <ac:spMkLst>
            <pc:docMk/>
            <pc:sldMk cId="2674787537" sldId="1899"/>
            <ac:spMk id="2" creationId="{B6F90B7E-957F-BD6E-96DC-1A41EC183D0E}"/>
          </ac:spMkLst>
        </pc:spChg>
        <pc:spChg chg="mod">
          <ac:chgData name="Michelle Gallace" userId="6890fe1d-fae7-4c95-8977-faa318922140" providerId="ADAL" clId="{CEE3E803-EA11-44E8-980A-18D9AAF00DBA}" dt="2023-10-18T04:56:26.668" v="1079" actId="1076"/>
          <ac:spMkLst>
            <pc:docMk/>
            <pc:sldMk cId="2674787537" sldId="1899"/>
            <ac:spMk id="3" creationId="{34035A2F-4EA9-A9A0-4DEB-7611CBB587A7}"/>
          </ac:spMkLst>
        </pc:spChg>
        <pc:spChg chg="mod">
          <ac:chgData name="Michelle Gallace" userId="6890fe1d-fae7-4c95-8977-faa318922140" providerId="ADAL" clId="{CEE3E803-EA11-44E8-980A-18D9AAF00DBA}" dt="2023-10-20T04:03:01.429" v="3963" actId="1037"/>
          <ac:spMkLst>
            <pc:docMk/>
            <pc:sldMk cId="2674787537" sldId="1899"/>
            <ac:spMk id="4" creationId="{DBE67BBA-95CF-6F17-5B8A-09DB5A27801E}"/>
          </ac:spMkLst>
        </pc:spChg>
        <pc:spChg chg="del mod">
          <ac:chgData name="Michelle Gallace" userId="6890fe1d-fae7-4c95-8977-faa318922140" providerId="ADAL" clId="{CEE3E803-EA11-44E8-980A-18D9AAF00DBA}" dt="2023-10-20T03:39:07.996" v="3690" actId="478"/>
          <ac:spMkLst>
            <pc:docMk/>
            <pc:sldMk cId="2674787537" sldId="1899"/>
            <ac:spMk id="6" creationId="{9C303734-1303-CFC0-82F1-36F21758C814}"/>
          </ac:spMkLst>
        </pc:spChg>
        <pc:spChg chg="del">
          <ac:chgData name="Michelle Gallace" userId="6890fe1d-fae7-4c95-8977-faa318922140" providerId="ADAL" clId="{CEE3E803-EA11-44E8-980A-18D9AAF00DBA}" dt="2023-10-18T05:04:43.139" v="1420" actId="478"/>
          <ac:spMkLst>
            <pc:docMk/>
            <pc:sldMk cId="2674787537" sldId="1899"/>
            <ac:spMk id="7" creationId="{4D06EDC6-0F76-1419-D11A-6164601D60E6}"/>
          </ac:spMkLst>
        </pc:spChg>
        <pc:spChg chg="add del mod">
          <ac:chgData name="Michelle Gallace" userId="6890fe1d-fae7-4c95-8977-faa318922140" providerId="ADAL" clId="{CEE3E803-EA11-44E8-980A-18D9AAF00DBA}" dt="2023-10-20T04:15:51.186" v="3969" actId="478"/>
          <ac:spMkLst>
            <pc:docMk/>
            <pc:sldMk cId="2674787537" sldId="1899"/>
            <ac:spMk id="8" creationId="{DC938391-C225-2D73-B626-013A0E93F0B7}"/>
          </ac:spMkLst>
        </pc:spChg>
        <pc:spChg chg="del">
          <ac:chgData name="Michelle Gallace" userId="6890fe1d-fae7-4c95-8977-faa318922140" providerId="ADAL" clId="{CEE3E803-EA11-44E8-980A-18D9AAF00DBA}" dt="2023-10-18T05:04:50.669" v="1423" actId="478"/>
          <ac:spMkLst>
            <pc:docMk/>
            <pc:sldMk cId="2674787537" sldId="1899"/>
            <ac:spMk id="9" creationId="{230CF3A2-7208-D409-79A1-B86D65E5256C}"/>
          </ac:spMkLst>
        </pc:spChg>
        <pc:spChg chg="del">
          <ac:chgData name="Michelle Gallace" userId="6890fe1d-fae7-4c95-8977-faa318922140" providerId="ADAL" clId="{CEE3E803-EA11-44E8-980A-18D9AAF00DBA}" dt="2023-10-18T05:04:51.646" v="1424" actId="478"/>
          <ac:spMkLst>
            <pc:docMk/>
            <pc:sldMk cId="2674787537" sldId="1899"/>
            <ac:spMk id="11" creationId="{7626DBF9-1B13-9931-89C6-F370A5502555}"/>
          </ac:spMkLst>
        </pc:spChg>
        <pc:spChg chg="del mod">
          <ac:chgData name="Michelle Gallace" userId="6890fe1d-fae7-4c95-8977-faa318922140" providerId="ADAL" clId="{CEE3E803-EA11-44E8-980A-18D9AAF00DBA}" dt="2023-10-20T04:15:51.186" v="3969" actId="478"/>
          <ac:spMkLst>
            <pc:docMk/>
            <pc:sldMk cId="2674787537" sldId="1899"/>
            <ac:spMk id="16" creationId="{79BD88DD-456C-57B1-2AC8-D1D2BA9765E6}"/>
          </ac:spMkLst>
        </pc:spChg>
        <pc:spChg chg="del mod">
          <ac:chgData name="Michelle Gallace" userId="6890fe1d-fae7-4c95-8977-faa318922140" providerId="ADAL" clId="{CEE3E803-EA11-44E8-980A-18D9AAF00DBA}" dt="2023-10-20T04:15:51.186" v="3969" actId="478"/>
          <ac:spMkLst>
            <pc:docMk/>
            <pc:sldMk cId="2674787537" sldId="1899"/>
            <ac:spMk id="20" creationId="{C4143443-F136-C3CD-DBCE-4D365F08621E}"/>
          </ac:spMkLst>
        </pc:spChg>
        <pc:spChg chg="del mod">
          <ac:chgData name="Michelle Gallace" userId="6890fe1d-fae7-4c95-8977-faa318922140" providerId="ADAL" clId="{CEE3E803-EA11-44E8-980A-18D9AAF00DBA}" dt="2023-10-20T04:15:51.186" v="3969" actId="478"/>
          <ac:spMkLst>
            <pc:docMk/>
            <pc:sldMk cId="2674787537" sldId="1899"/>
            <ac:spMk id="21" creationId="{8574ADCB-586D-D752-924D-A730613736C7}"/>
          </ac:spMkLst>
        </pc:spChg>
        <pc:spChg chg="add del mod">
          <ac:chgData name="Michelle Gallace" userId="6890fe1d-fae7-4c95-8977-faa318922140" providerId="ADAL" clId="{CEE3E803-EA11-44E8-980A-18D9AAF00DBA}" dt="2023-10-18T05:44:34.830" v="1901" actId="478"/>
          <ac:spMkLst>
            <pc:docMk/>
            <pc:sldMk cId="2674787537" sldId="1899"/>
            <ac:spMk id="24" creationId="{7935B9D2-9DF1-6DA4-FA45-A0E4AC9F1848}"/>
          </ac:spMkLst>
        </pc:spChg>
        <pc:spChg chg="del mod">
          <ac:chgData name="Michelle Gallace" userId="6890fe1d-fae7-4c95-8977-faa318922140" providerId="ADAL" clId="{CEE3E803-EA11-44E8-980A-18D9AAF00DBA}" dt="2023-10-20T04:15:51.186" v="3969" actId="478"/>
          <ac:spMkLst>
            <pc:docMk/>
            <pc:sldMk cId="2674787537" sldId="1899"/>
            <ac:spMk id="25" creationId="{7664D769-E694-481B-E217-AA3267FA1924}"/>
          </ac:spMkLst>
        </pc:spChg>
        <pc:spChg chg="del mod">
          <ac:chgData name="Michelle Gallace" userId="6890fe1d-fae7-4c95-8977-faa318922140" providerId="ADAL" clId="{CEE3E803-EA11-44E8-980A-18D9AAF00DBA}" dt="2023-10-20T04:15:51.186" v="3969" actId="478"/>
          <ac:spMkLst>
            <pc:docMk/>
            <pc:sldMk cId="2674787537" sldId="1899"/>
            <ac:spMk id="29" creationId="{201CD281-2401-AD14-D7D9-D83F09A9AE48}"/>
          </ac:spMkLst>
        </pc:spChg>
        <pc:spChg chg="del mod">
          <ac:chgData name="Michelle Gallace" userId="6890fe1d-fae7-4c95-8977-faa318922140" providerId="ADAL" clId="{CEE3E803-EA11-44E8-980A-18D9AAF00DBA}" dt="2023-10-20T04:15:51.186" v="3969" actId="478"/>
          <ac:spMkLst>
            <pc:docMk/>
            <pc:sldMk cId="2674787537" sldId="1899"/>
            <ac:spMk id="32" creationId="{04ADF5CF-6A4C-7BF2-3D60-F67AAEFC75C5}"/>
          </ac:spMkLst>
        </pc:spChg>
        <pc:spChg chg="add del mod">
          <ac:chgData name="Michelle Gallace" userId="6890fe1d-fae7-4c95-8977-faa318922140" providerId="ADAL" clId="{CEE3E803-EA11-44E8-980A-18D9AAF00DBA}" dt="2023-10-20T03:39:13.133" v="3692" actId="478"/>
          <ac:spMkLst>
            <pc:docMk/>
            <pc:sldMk cId="2674787537" sldId="1899"/>
            <ac:spMk id="36" creationId="{16596045-E6E5-1997-D140-548F97DE4820}"/>
          </ac:spMkLst>
        </pc:spChg>
        <pc:spChg chg="del mod">
          <ac:chgData name="Michelle Gallace" userId="6890fe1d-fae7-4c95-8977-faa318922140" providerId="ADAL" clId="{CEE3E803-EA11-44E8-980A-18D9AAF00DBA}" dt="2023-10-20T03:39:15.561" v="3694" actId="478"/>
          <ac:spMkLst>
            <pc:docMk/>
            <pc:sldMk cId="2674787537" sldId="1899"/>
            <ac:spMk id="37" creationId="{8167F4A4-EC0B-65EF-024C-DE9016A2ABE7}"/>
          </ac:spMkLst>
        </pc:spChg>
        <pc:spChg chg="del mod">
          <ac:chgData name="Michelle Gallace" userId="6890fe1d-fae7-4c95-8977-faa318922140" providerId="ADAL" clId="{CEE3E803-EA11-44E8-980A-18D9AAF00DBA}" dt="2023-10-20T03:39:07.996" v="3690" actId="478"/>
          <ac:spMkLst>
            <pc:docMk/>
            <pc:sldMk cId="2674787537" sldId="1899"/>
            <ac:spMk id="45" creationId="{26074F59-6978-E2F4-5C78-BC7EC963FE36}"/>
          </ac:spMkLst>
        </pc:spChg>
        <pc:spChg chg="del mod">
          <ac:chgData name="Michelle Gallace" userId="6890fe1d-fae7-4c95-8977-faa318922140" providerId="ADAL" clId="{CEE3E803-EA11-44E8-980A-18D9AAF00DBA}" dt="2023-10-20T03:39:07.996" v="3690" actId="478"/>
          <ac:spMkLst>
            <pc:docMk/>
            <pc:sldMk cId="2674787537" sldId="1899"/>
            <ac:spMk id="46" creationId="{F0F6C614-D598-612F-E3DD-284053DC961D}"/>
          </ac:spMkLst>
        </pc:spChg>
        <pc:picChg chg="add del mod modCrop">
          <ac:chgData name="Michelle Gallace" userId="6890fe1d-fae7-4c95-8977-faa318922140" providerId="ADAL" clId="{CEE3E803-EA11-44E8-980A-18D9AAF00DBA}" dt="2023-10-22T08:37:48.527" v="6468" actId="478"/>
          <ac:picMkLst>
            <pc:docMk/>
            <pc:sldMk cId="2674787537" sldId="1899"/>
            <ac:picMk id="5" creationId="{FFA9F86D-A33E-9C03-8A2B-0EDC60846F57}"/>
          </ac:picMkLst>
        </pc:picChg>
        <pc:picChg chg="add del mod modCrop">
          <ac:chgData name="Michelle Gallace" userId="6890fe1d-fae7-4c95-8977-faa318922140" providerId="ADAL" clId="{CEE3E803-EA11-44E8-980A-18D9AAF00DBA}" dt="2023-10-22T08:37:49.961" v="6469" actId="478"/>
          <ac:picMkLst>
            <pc:docMk/>
            <pc:sldMk cId="2674787537" sldId="1899"/>
            <ac:picMk id="6" creationId="{09D9F321-2D0B-3DBF-D139-BB316CC639F7}"/>
          </ac:picMkLst>
        </pc:picChg>
        <pc:picChg chg="add del mod">
          <ac:chgData name="Michelle Gallace" userId="6890fe1d-fae7-4c95-8977-faa318922140" providerId="ADAL" clId="{CEE3E803-EA11-44E8-980A-18D9AAF00DBA}" dt="2023-10-22T08:40:12.045" v="6476" actId="478"/>
          <ac:picMkLst>
            <pc:docMk/>
            <pc:sldMk cId="2674787537" sldId="1899"/>
            <ac:picMk id="7" creationId="{B08F15C7-EA25-8FE4-7894-2D01FC452919}"/>
          </ac:picMkLst>
        </pc:picChg>
        <pc:picChg chg="add del mod">
          <ac:chgData name="Michelle Gallace" userId="6890fe1d-fae7-4c95-8977-faa318922140" providerId="ADAL" clId="{CEE3E803-EA11-44E8-980A-18D9AAF00DBA}" dt="2023-10-22T08:40:12.045" v="6476" actId="478"/>
          <ac:picMkLst>
            <pc:docMk/>
            <pc:sldMk cId="2674787537" sldId="1899"/>
            <ac:picMk id="9" creationId="{AC641166-2A13-D62D-2FCD-39CDAE80A0EF}"/>
          </ac:picMkLst>
        </pc:picChg>
        <pc:picChg chg="add mod modCrop">
          <ac:chgData name="Michelle Gallace" userId="6890fe1d-fae7-4c95-8977-faa318922140" providerId="ADAL" clId="{CEE3E803-EA11-44E8-980A-18D9AAF00DBA}" dt="2023-10-22T08:42:29.740" v="6497" actId="1076"/>
          <ac:picMkLst>
            <pc:docMk/>
            <pc:sldMk cId="2674787537" sldId="1899"/>
            <ac:picMk id="11" creationId="{BA5F288B-108A-271F-EB62-F42F3CD7789A}"/>
          </ac:picMkLst>
        </pc:picChg>
        <pc:picChg chg="add mod modCrop">
          <ac:chgData name="Michelle Gallace" userId="6890fe1d-fae7-4c95-8977-faa318922140" providerId="ADAL" clId="{CEE3E803-EA11-44E8-980A-18D9AAF00DBA}" dt="2023-10-22T08:41:48.088" v="6493" actId="1076"/>
          <ac:picMkLst>
            <pc:docMk/>
            <pc:sldMk cId="2674787537" sldId="1899"/>
            <ac:picMk id="16" creationId="{6CE7DC69-7C5F-CB4B-2400-859E7C4D57C0}"/>
          </ac:picMkLst>
        </pc:picChg>
        <pc:picChg chg="add mod modCrop">
          <ac:chgData name="Michelle Gallace" userId="6890fe1d-fae7-4c95-8977-faa318922140" providerId="ADAL" clId="{CEE3E803-EA11-44E8-980A-18D9AAF00DBA}" dt="2023-10-22T08:43:04.652" v="6503" actId="1076"/>
          <ac:picMkLst>
            <pc:docMk/>
            <pc:sldMk cId="2674787537" sldId="1899"/>
            <ac:picMk id="17" creationId="{9BAFC2FE-00BF-A43E-7629-8F71F176C065}"/>
          </ac:picMkLst>
        </pc:picChg>
        <pc:cxnChg chg="del">
          <ac:chgData name="Michelle Gallace" userId="6890fe1d-fae7-4c95-8977-faa318922140" providerId="ADAL" clId="{CEE3E803-EA11-44E8-980A-18D9AAF00DBA}" dt="2023-10-18T05:04:45.883" v="1421" actId="478"/>
          <ac:cxnSpMkLst>
            <pc:docMk/>
            <pc:sldMk cId="2674787537" sldId="1899"/>
            <ac:cxnSpMk id="5" creationId="{50BA90ED-9FE3-C37A-DB37-3F5227B2AA34}"/>
          </ac:cxnSpMkLst>
        </pc:cxnChg>
        <pc:cxnChg chg="del">
          <ac:chgData name="Michelle Gallace" userId="6890fe1d-fae7-4c95-8977-faa318922140" providerId="ADAL" clId="{CEE3E803-EA11-44E8-980A-18D9AAF00DBA}" dt="2023-10-18T05:04:48.740" v="1422" actId="478"/>
          <ac:cxnSpMkLst>
            <pc:docMk/>
            <pc:sldMk cId="2674787537" sldId="1899"/>
            <ac:cxnSpMk id="10" creationId="{950004EF-03F9-6FC6-9710-98B98213A919}"/>
          </ac:cxnSpMkLst>
        </pc:cxnChg>
        <pc:cxnChg chg="del">
          <ac:chgData name="Michelle Gallace" userId="6890fe1d-fae7-4c95-8977-faa318922140" providerId="ADAL" clId="{CEE3E803-EA11-44E8-980A-18D9AAF00DBA}" dt="2023-10-18T05:04:52.489" v="1425" actId="478"/>
          <ac:cxnSpMkLst>
            <pc:docMk/>
            <pc:sldMk cId="2674787537" sldId="1899"/>
            <ac:cxnSpMk id="12" creationId="{A789E50D-F285-9BBD-A265-A5A0A94817B6}"/>
          </ac:cxnSpMkLst>
        </pc:cxnChg>
        <pc:cxnChg chg="add del mod">
          <ac:chgData name="Michelle Gallace" userId="6890fe1d-fae7-4c95-8977-faa318922140" providerId="ADAL" clId="{CEE3E803-EA11-44E8-980A-18D9AAF00DBA}" dt="2023-10-20T04:15:51.186" v="3969" actId="478"/>
          <ac:cxnSpMkLst>
            <pc:docMk/>
            <pc:sldMk cId="2674787537" sldId="1899"/>
            <ac:cxnSpMk id="17" creationId="{052FE6E7-377D-E4DA-D6F2-84B07CD38D43}"/>
          </ac:cxnSpMkLst>
        </pc:cxnChg>
        <pc:cxnChg chg="add del mod">
          <ac:chgData name="Michelle Gallace" userId="6890fe1d-fae7-4c95-8977-faa318922140" providerId="ADAL" clId="{CEE3E803-EA11-44E8-980A-18D9AAF00DBA}" dt="2023-10-18T05:44:35.404" v="1902" actId="478"/>
          <ac:cxnSpMkLst>
            <pc:docMk/>
            <pc:sldMk cId="2674787537" sldId="1899"/>
            <ac:cxnSpMk id="28" creationId="{3B068618-2B31-45C9-C16F-B53FF0477A05}"/>
          </ac:cxnSpMkLst>
        </pc:cxnChg>
        <pc:cxnChg chg="del mod">
          <ac:chgData name="Michelle Gallace" userId="6890fe1d-fae7-4c95-8977-faa318922140" providerId="ADAL" clId="{CEE3E803-EA11-44E8-980A-18D9AAF00DBA}" dt="2023-10-20T04:15:51.186" v="3969" actId="478"/>
          <ac:cxnSpMkLst>
            <pc:docMk/>
            <pc:sldMk cId="2674787537" sldId="1899"/>
            <ac:cxnSpMk id="50" creationId="{2F08D873-3CFA-17BA-59A8-1253C27FDBC5}"/>
          </ac:cxnSpMkLst>
        </pc:cxnChg>
        <pc:cxnChg chg="del mod">
          <ac:chgData name="Michelle Gallace" userId="6890fe1d-fae7-4c95-8977-faa318922140" providerId="ADAL" clId="{CEE3E803-EA11-44E8-980A-18D9AAF00DBA}" dt="2023-10-20T04:15:51.186" v="3969" actId="478"/>
          <ac:cxnSpMkLst>
            <pc:docMk/>
            <pc:sldMk cId="2674787537" sldId="1899"/>
            <ac:cxnSpMk id="52" creationId="{0CE26193-77C6-D563-84C2-75285A95AD53}"/>
          </ac:cxnSpMkLst>
        </pc:cxnChg>
        <pc:cxnChg chg="del mod">
          <ac:chgData name="Michelle Gallace" userId="6890fe1d-fae7-4c95-8977-faa318922140" providerId="ADAL" clId="{CEE3E803-EA11-44E8-980A-18D9AAF00DBA}" dt="2023-10-20T04:15:51.186" v="3969" actId="478"/>
          <ac:cxnSpMkLst>
            <pc:docMk/>
            <pc:sldMk cId="2674787537" sldId="1899"/>
            <ac:cxnSpMk id="61" creationId="{598431DB-740F-3BC7-9246-DEB208BD9DE2}"/>
          </ac:cxnSpMkLst>
        </pc:cxnChg>
        <pc:cxnChg chg="del mod">
          <ac:chgData name="Michelle Gallace" userId="6890fe1d-fae7-4c95-8977-faa318922140" providerId="ADAL" clId="{CEE3E803-EA11-44E8-980A-18D9AAF00DBA}" dt="2023-10-20T04:15:51.186" v="3969" actId="478"/>
          <ac:cxnSpMkLst>
            <pc:docMk/>
            <pc:sldMk cId="2674787537" sldId="1899"/>
            <ac:cxnSpMk id="63" creationId="{49D6B5E3-C2DF-6707-5D7E-323A74E36A9A}"/>
          </ac:cxnSpMkLst>
        </pc:cxnChg>
        <pc:cxnChg chg="del mod">
          <ac:chgData name="Michelle Gallace" userId="6890fe1d-fae7-4c95-8977-faa318922140" providerId="ADAL" clId="{CEE3E803-EA11-44E8-980A-18D9AAF00DBA}" dt="2023-10-20T03:39:17.063" v="3695" actId="478"/>
          <ac:cxnSpMkLst>
            <pc:docMk/>
            <pc:sldMk cId="2674787537" sldId="1899"/>
            <ac:cxnSpMk id="64" creationId="{57001375-99A1-955A-26A7-F0B59A689F6C}"/>
          </ac:cxnSpMkLst>
        </pc:cxnChg>
        <pc:cxnChg chg="del mod">
          <ac:chgData name="Michelle Gallace" userId="6890fe1d-fae7-4c95-8977-faa318922140" providerId="ADAL" clId="{CEE3E803-EA11-44E8-980A-18D9AAF00DBA}" dt="2023-10-20T03:39:07.996" v="3690" actId="478"/>
          <ac:cxnSpMkLst>
            <pc:docMk/>
            <pc:sldMk cId="2674787537" sldId="1899"/>
            <ac:cxnSpMk id="71" creationId="{599FD30A-9DD4-6A55-A7F2-69D54E27D3C2}"/>
          </ac:cxnSpMkLst>
        </pc:cxnChg>
        <pc:cxnChg chg="del mod">
          <ac:chgData name="Michelle Gallace" userId="6890fe1d-fae7-4c95-8977-faa318922140" providerId="ADAL" clId="{CEE3E803-EA11-44E8-980A-18D9AAF00DBA}" dt="2023-10-20T03:39:07.996" v="3690" actId="478"/>
          <ac:cxnSpMkLst>
            <pc:docMk/>
            <pc:sldMk cId="2674787537" sldId="1899"/>
            <ac:cxnSpMk id="72" creationId="{7034A21C-76F3-8C23-696C-4F24EBE2300D}"/>
          </ac:cxnSpMkLst>
        </pc:cxnChg>
      </pc:sldChg>
      <pc:sldChg chg="modSp mod">
        <pc:chgData name="Michelle Gallace" userId="6890fe1d-fae7-4c95-8977-faa318922140" providerId="ADAL" clId="{CEE3E803-EA11-44E8-980A-18D9AAF00DBA}" dt="2023-10-20T08:37:13.299" v="6320" actId="1076"/>
        <pc:sldMkLst>
          <pc:docMk/>
          <pc:sldMk cId="1518297355" sldId="4192"/>
        </pc:sldMkLst>
        <pc:spChg chg="mod">
          <ac:chgData name="Michelle Gallace" userId="6890fe1d-fae7-4c95-8977-faa318922140" providerId="ADAL" clId="{CEE3E803-EA11-44E8-980A-18D9AAF00DBA}" dt="2023-10-20T08:37:13.299" v="6320" actId="1076"/>
          <ac:spMkLst>
            <pc:docMk/>
            <pc:sldMk cId="1518297355" sldId="4192"/>
            <ac:spMk id="4" creationId="{A63AF814-7EB3-A553-EC5F-BFFC79442691}"/>
          </ac:spMkLst>
        </pc:spChg>
      </pc:sldChg>
      <pc:sldChg chg="addSp delSp modSp mod ord">
        <pc:chgData name="Michelle Gallace" userId="6890fe1d-fae7-4c95-8977-faa318922140" providerId="ADAL" clId="{CEE3E803-EA11-44E8-980A-18D9AAF00DBA}" dt="2023-10-20T06:07:24.257" v="5076" actId="1076"/>
        <pc:sldMkLst>
          <pc:docMk/>
          <pc:sldMk cId="1633230077" sldId="4194"/>
        </pc:sldMkLst>
        <pc:spChg chg="add mod">
          <ac:chgData name="Michelle Gallace" userId="6890fe1d-fae7-4c95-8977-faa318922140" providerId="ADAL" clId="{CEE3E803-EA11-44E8-980A-18D9AAF00DBA}" dt="2023-10-19T11:08:09.485" v="2936" actId="14100"/>
          <ac:spMkLst>
            <pc:docMk/>
            <pc:sldMk cId="1633230077" sldId="4194"/>
            <ac:spMk id="7" creationId="{4D0CD53D-E7B7-EB43-EDD3-97EF4A48CC80}"/>
          </ac:spMkLst>
        </pc:spChg>
        <pc:spChg chg="add mod ord">
          <ac:chgData name="Michelle Gallace" userId="6890fe1d-fae7-4c95-8977-faa318922140" providerId="ADAL" clId="{CEE3E803-EA11-44E8-980A-18D9AAF00DBA}" dt="2023-10-19T11:08:04.176" v="2935" actId="14100"/>
          <ac:spMkLst>
            <pc:docMk/>
            <pc:sldMk cId="1633230077" sldId="4194"/>
            <ac:spMk id="8" creationId="{212C7872-3ECB-04F8-9369-696745DDF716}"/>
          </ac:spMkLst>
        </pc:spChg>
        <pc:spChg chg="del">
          <ac:chgData name="Michelle Gallace" userId="6890fe1d-fae7-4c95-8977-faa318922140" providerId="ADAL" clId="{CEE3E803-EA11-44E8-980A-18D9AAF00DBA}" dt="2023-10-19T10:07:26.332" v="2783" actId="478"/>
          <ac:spMkLst>
            <pc:docMk/>
            <pc:sldMk cId="1633230077" sldId="4194"/>
            <ac:spMk id="282" creationId="{00000000-0000-0000-0000-000000000000}"/>
          </ac:spMkLst>
        </pc:spChg>
        <pc:spChg chg="del mod">
          <ac:chgData name="Michelle Gallace" userId="6890fe1d-fae7-4c95-8977-faa318922140" providerId="ADAL" clId="{CEE3E803-EA11-44E8-980A-18D9AAF00DBA}" dt="2023-10-19T10:07:28.800" v="2785" actId="478"/>
          <ac:spMkLst>
            <pc:docMk/>
            <pc:sldMk cId="1633230077" sldId="4194"/>
            <ac:spMk id="283" creationId="{00000000-0000-0000-0000-000000000000}"/>
          </ac:spMkLst>
        </pc:spChg>
        <pc:picChg chg="del">
          <ac:chgData name="Michelle Gallace" userId="6890fe1d-fae7-4c95-8977-faa318922140" providerId="ADAL" clId="{CEE3E803-EA11-44E8-980A-18D9AAF00DBA}" dt="2023-10-19T10:07:11.468" v="2781" actId="478"/>
          <ac:picMkLst>
            <pc:docMk/>
            <pc:sldMk cId="1633230077" sldId="4194"/>
            <ac:picMk id="3" creationId="{549A99ED-216A-FBB0-2154-D11BC75454B0}"/>
          </ac:picMkLst>
        </pc:picChg>
        <pc:picChg chg="add mod modCrop">
          <ac:chgData name="Michelle Gallace" userId="6890fe1d-fae7-4c95-8977-faa318922140" providerId="ADAL" clId="{CEE3E803-EA11-44E8-980A-18D9AAF00DBA}" dt="2023-10-20T06:07:24.257" v="5076" actId="1076"/>
          <ac:picMkLst>
            <pc:docMk/>
            <pc:sldMk cId="1633230077" sldId="4194"/>
            <ac:picMk id="3" creationId="{79ADAE57-5C89-4C8C-2B6B-D6ED34083F15}"/>
          </ac:picMkLst>
        </pc:picChg>
        <pc:picChg chg="add del mod modCrop">
          <ac:chgData name="Michelle Gallace" userId="6890fe1d-fae7-4c95-8977-faa318922140" providerId="ADAL" clId="{CEE3E803-EA11-44E8-980A-18D9AAF00DBA}" dt="2023-10-19T10:46:46.511" v="2833" actId="478"/>
          <ac:picMkLst>
            <pc:docMk/>
            <pc:sldMk cId="1633230077" sldId="4194"/>
            <ac:picMk id="4" creationId="{DA984821-E33B-541D-C332-90F878F536C9}"/>
          </ac:picMkLst>
        </pc:picChg>
        <pc:picChg chg="add del mod modCrop">
          <ac:chgData name="Michelle Gallace" userId="6890fe1d-fae7-4c95-8977-faa318922140" providerId="ADAL" clId="{CEE3E803-EA11-44E8-980A-18D9AAF00DBA}" dt="2023-10-20T04:03:55.031" v="3964" actId="478"/>
          <ac:picMkLst>
            <pc:docMk/>
            <pc:sldMk cId="1633230077" sldId="4194"/>
            <ac:picMk id="6" creationId="{0C788936-BC0F-16C5-7C6F-95C1644B6853}"/>
          </ac:picMkLst>
        </pc:picChg>
      </pc:sldChg>
      <pc:sldChg chg="addSp delSp modSp mod ord">
        <pc:chgData name="Michelle Gallace" userId="6890fe1d-fae7-4c95-8977-faa318922140" providerId="ADAL" clId="{CEE3E803-EA11-44E8-980A-18D9AAF00DBA}" dt="2023-10-22T10:16:58.197" v="7816" actId="1035"/>
        <pc:sldMkLst>
          <pc:docMk/>
          <pc:sldMk cId="2743094635" sldId="4210"/>
        </pc:sldMkLst>
        <pc:spChg chg="add mod">
          <ac:chgData name="Michelle Gallace" userId="6890fe1d-fae7-4c95-8977-faa318922140" providerId="ADAL" clId="{CEE3E803-EA11-44E8-980A-18D9AAF00DBA}" dt="2023-10-22T10:16:58.197" v="7816" actId="1035"/>
          <ac:spMkLst>
            <pc:docMk/>
            <pc:sldMk cId="2743094635" sldId="4210"/>
            <ac:spMk id="2" creationId="{C7F82A40-AC66-46E2-F38C-463C02003CDB}"/>
          </ac:spMkLst>
        </pc:spChg>
        <pc:spChg chg="del mod">
          <ac:chgData name="Michelle Gallace" userId="6890fe1d-fae7-4c95-8977-faa318922140" providerId="ADAL" clId="{CEE3E803-EA11-44E8-980A-18D9AAF00DBA}" dt="2023-10-20T07:45:38.774" v="5758" actId="478"/>
          <ac:spMkLst>
            <pc:docMk/>
            <pc:sldMk cId="2743094635" sldId="4210"/>
            <ac:spMk id="3" creationId="{9AA1302B-F849-1B61-1FE1-C9F2AEC4EFA2}"/>
          </ac:spMkLst>
        </pc:spChg>
        <pc:spChg chg="add del mod">
          <ac:chgData name="Michelle Gallace" userId="6890fe1d-fae7-4c95-8977-faa318922140" providerId="ADAL" clId="{CEE3E803-EA11-44E8-980A-18D9AAF00DBA}" dt="2023-10-22T09:33:11.817" v="7489" actId="478"/>
          <ac:spMkLst>
            <pc:docMk/>
            <pc:sldMk cId="2743094635" sldId="4210"/>
            <ac:spMk id="3" creationId="{9FAE6258-8748-11F6-6FFB-BD82901CFC2A}"/>
          </ac:spMkLst>
        </pc:spChg>
        <pc:spChg chg="add del mod">
          <ac:chgData name="Michelle Gallace" userId="6890fe1d-fae7-4c95-8977-faa318922140" providerId="ADAL" clId="{CEE3E803-EA11-44E8-980A-18D9AAF00DBA}" dt="2023-10-22T09:33:18.432" v="7491"/>
          <ac:spMkLst>
            <pc:docMk/>
            <pc:sldMk cId="2743094635" sldId="4210"/>
            <ac:spMk id="4" creationId="{4A6DAB60-90AC-519F-5E15-1C6039F26B89}"/>
          </ac:spMkLst>
        </pc:spChg>
        <pc:spChg chg="add mod">
          <ac:chgData name="Michelle Gallace" userId="6890fe1d-fae7-4c95-8977-faa318922140" providerId="ADAL" clId="{CEE3E803-EA11-44E8-980A-18D9AAF00DBA}" dt="2023-10-22T10:16:58.197" v="7816" actId="1035"/>
          <ac:spMkLst>
            <pc:docMk/>
            <pc:sldMk cId="2743094635" sldId="4210"/>
            <ac:spMk id="5" creationId="{E696D243-E01A-AC13-D6A5-DA6F7068080A}"/>
          </ac:spMkLst>
        </pc:spChg>
        <pc:spChg chg="add mod">
          <ac:chgData name="Michelle Gallace" userId="6890fe1d-fae7-4c95-8977-faa318922140" providerId="ADAL" clId="{CEE3E803-EA11-44E8-980A-18D9AAF00DBA}" dt="2023-10-22T10:16:58.197" v="7816" actId="1035"/>
          <ac:spMkLst>
            <pc:docMk/>
            <pc:sldMk cId="2743094635" sldId="4210"/>
            <ac:spMk id="8" creationId="{847F992E-CDCB-BADC-E8AB-BBF6A848096F}"/>
          </ac:spMkLst>
        </pc:spChg>
        <pc:spChg chg="mod">
          <ac:chgData name="Michelle Gallace" userId="6890fe1d-fae7-4c95-8977-faa318922140" providerId="ADAL" clId="{CEE3E803-EA11-44E8-980A-18D9AAF00DBA}" dt="2023-10-22T10:16:35.092" v="7790" actId="1076"/>
          <ac:spMkLst>
            <pc:docMk/>
            <pc:sldMk cId="2743094635" sldId="4210"/>
            <ac:spMk id="282" creationId="{00000000-0000-0000-0000-000000000000}"/>
          </ac:spMkLst>
        </pc:spChg>
        <pc:spChg chg="mod">
          <ac:chgData name="Michelle Gallace" userId="6890fe1d-fae7-4c95-8977-faa318922140" providerId="ADAL" clId="{CEE3E803-EA11-44E8-980A-18D9AAF00DBA}" dt="2023-10-22T10:16:44.023" v="7791" actId="1076"/>
          <ac:spMkLst>
            <pc:docMk/>
            <pc:sldMk cId="2743094635" sldId="4210"/>
            <ac:spMk id="283" creationId="{00000000-0000-0000-0000-000000000000}"/>
          </ac:spMkLst>
        </pc:spChg>
        <pc:picChg chg="add del mod modCrop">
          <ac:chgData name="Michelle Gallace" userId="6890fe1d-fae7-4c95-8977-faa318922140" providerId="ADAL" clId="{CEE3E803-EA11-44E8-980A-18D9AAF00DBA}" dt="2023-10-20T08:23:06.657" v="6250" actId="478"/>
          <ac:picMkLst>
            <pc:docMk/>
            <pc:sldMk cId="2743094635" sldId="4210"/>
            <ac:picMk id="4" creationId="{019D96B7-25DA-0F6D-118F-47BD4239B3C6}"/>
          </ac:picMkLst>
        </pc:picChg>
        <pc:picChg chg="add del mod modCrop">
          <ac:chgData name="Michelle Gallace" userId="6890fe1d-fae7-4c95-8977-faa318922140" providerId="ADAL" clId="{CEE3E803-EA11-44E8-980A-18D9AAF00DBA}" dt="2023-10-22T10:09:39.792" v="7751" actId="478"/>
          <ac:picMkLst>
            <pc:docMk/>
            <pc:sldMk cId="2743094635" sldId="4210"/>
            <ac:picMk id="6" creationId="{61189AB4-16EE-DE87-28F4-83931E57F1E0}"/>
          </ac:picMkLst>
        </pc:picChg>
        <pc:picChg chg="add del mod modCrop">
          <ac:chgData name="Michelle Gallace" userId="6890fe1d-fae7-4c95-8977-faa318922140" providerId="ADAL" clId="{CEE3E803-EA11-44E8-980A-18D9AAF00DBA}" dt="2023-10-22T10:09:41.501" v="7752" actId="478"/>
          <ac:picMkLst>
            <pc:docMk/>
            <pc:sldMk cId="2743094635" sldId="4210"/>
            <ac:picMk id="7" creationId="{97AAF951-0BCE-85CC-1A9E-4A3CEAFA71EB}"/>
          </ac:picMkLst>
        </pc:picChg>
        <pc:picChg chg="add del mod modCrop">
          <ac:chgData name="Michelle Gallace" userId="6890fe1d-fae7-4c95-8977-faa318922140" providerId="ADAL" clId="{CEE3E803-EA11-44E8-980A-18D9AAF00DBA}" dt="2023-10-22T09:35:02.901" v="7745" actId="478"/>
          <ac:picMkLst>
            <pc:docMk/>
            <pc:sldMk cId="2743094635" sldId="4210"/>
            <ac:picMk id="9" creationId="{8B0448DD-5D66-8374-4B0C-65D3BE4A7658}"/>
          </ac:picMkLst>
        </pc:picChg>
        <pc:picChg chg="add del mod modCrop">
          <ac:chgData name="Michelle Gallace" userId="6890fe1d-fae7-4c95-8977-faa318922140" providerId="ADAL" clId="{CEE3E803-EA11-44E8-980A-18D9AAF00DBA}" dt="2023-10-22T09:31:45.638" v="7450" actId="478"/>
          <ac:picMkLst>
            <pc:docMk/>
            <pc:sldMk cId="2743094635" sldId="4210"/>
            <ac:picMk id="10" creationId="{5BEFE26D-6946-D6AA-5B7E-96BC5276F260}"/>
          </ac:picMkLst>
        </pc:picChg>
        <pc:picChg chg="add del mod modCrop">
          <ac:chgData name="Michelle Gallace" userId="6890fe1d-fae7-4c95-8977-faa318922140" providerId="ADAL" clId="{CEE3E803-EA11-44E8-980A-18D9AAF00DBA}" dt="2023-10-22T10:10:16.183" v="7760" actId="478"/>
          <ac:picMkLst>
            <pc:docMk/>
            <pc:sldMk cId="2743094635" sldId="4210"/>
            <ac:picMk id="12" creationId="{D41E1A3E-5659-E85D-6712-B867176A0B66}"/>
          </ac:picMkLst>
        </pc:picChg>
        <pc:picChg chg="add mod modCrop">
          <ac:chgData name="Michelle Gallace" userId="6890fe1d-fae7-4c95-8977-faa318922140" providerId="ADAL" clId="{CEE3E803-EA11-44E8-980A-18D9AAF00DBA}" dt="2023-10-22T10:16:53.215" v="7810" actId="1035"/>
          <ac:picMkLst>
            <pc:docMk/>
            <pc:sldMk cId="2743094635" sldId="4210"/>
            <ac:picMk id="14" creationId="{DD986F22-0598-1458-7D3C-E28EF26FBA9B}"/>
          </ac:picMkLst>
        </pc:picChg>
        <pc:picChg chg="add mod modCrop">
          <ac:chgData name="Michelle Gallace" userId="6890fe1d-fae7-4c95-8977-faa318922140" providerId="ADAL" clId="{CEE3E803-EA11-44E8-980A-18D9AAF00DBA}" dt="2023-10-22T10:16:53.215" v="7810" actId="1035"/>
          <ac:picMkLst>
            <pc:docMk/>
            <pc:sldMk cId="2743094635" sldId="4210"/>
            <ac:picMk id="15" creationId="{FA887668-357C-9173-ED40-BAA910A5412C}"/>
          </ac:picMkLst>
        </pc:picChg>
      </pc:sldChg>
      <pc:sldChg chg="addSp delSp modSp mod">
        <pc:chgData name="Michelle Gallace" userId="6890fe1d-fae7-4c95-8977-faa318922140" providerId="ADAL" clId="{CEE3E803-EA11-44E8-980A-18D9AAF00DBA}" dt="2023-10-20T09:27:00.313" v="6325" actId="113"/>
        <pc:sldMkLst>
          <pc:docMk/>
          <pc:sldMk cId="673452195" sldId="4215"/>
        </pc:sldMkLst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4" creationId="{E863804F-D5A0-77AB-5A4D-82AA7CA6EE45}"/>
          </ac:spMkLst>
        </pc:spChg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5" creationId="{6AE674E0-27B8-6185-4EDF-5356047EFCF2}"/>
          </ac:spMkLst>
        </pc:spChg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7" creationId="{65C265B0-6092-6498-D689-8006C8B6C306}"/>
          </ac:spMkLst>
        </pc:spChg>
        <pc:spChg chg="mod">
          <ac:chgData name="Michelle Gallace" userId="6890fe1d-fae7-4c95-8977-faa318922140" providerId="ADAL" clId="{CEE3E803-EA11-44E8-980A-18D9AAF00DBA}" dt="2023-10-19T11:21:30.267" v="3002" actId="1076"/>
          <ac:spMkLst>
            <pc:docMk/>
            <pc:sldMk cId="673452195" sldId="4215"/>
            <ac:spMk id="17" creationId="{5E38D53C-75AC-B1C8-4CD0-CA254DDF54F3}"/>
          </ac:spMkLst>
        </pc:spChg>
        <pc:spChg chg="mod">
          <ac:chgData name="Michelle Gallace" userId="6890fe1d-fae7-4c95-8977-faa318922140" providerId="ADAL" clId="{CEE3E803-EA11-44E8-980A-18D9AAF00DBA}" dt="2023-10-20T07:15:35.404" v="5741" actId="20577"/>
          <ac:spMkLst>
            <pc:docMk/>
            <pc:sldMk cId="673452195" sldId="4215"/>
            <ac:spMk id="18" creationId="{468FF6F5-8A75-41AE-0BDF-B970FEB1D694}"/>
          </ac:spMkLst>
        </pc:spChg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40" creationId="{726C73DA-29AC-DAE5-4E2D-B42DF5C19B47}"/>
          </ac:spMkLst>
        </pc:spChg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41" creationId="{30FA30D8-4010-0E30-AA5D-4F496E38ADB2}"/>
          </ac:spMkLst>
        </pc:spChg>
        <pc:spChg chg="add del mod">
          <ac:chgData name="Michelle Gallace" userId="6890fe1d-fae7-4c95-8977-faa318922140" providerId="ADAL" clId="{CEE3E803-EA11-44E8-980A-18D9AAF00DBA}" dt="2023-10-20T06:02:51.480" v="5066" actId="478"/>
          <ac:spMkLst>
            <pc:docMk/>
            <pc:sldMk cId="673452195" sldId="4215"/>
            <ac:spMk id="42" creationId="{CC292871-222E-B35A-D28C-10A1A4873B92}"/>
          </ac:spMkLst>
        </pc:spChg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44" creationId="{8B01B22F-BD23-4603-F661-644DC7EFCAE2}"/>
          </ac:spMkLst>
        </pc:spChg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45" creationId="{CF7A1657-0E1E-49E7-6010-4B2E692543C7}"/>
          </ac:spMkLst>
        </pc:spChg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47" creationId="{AD5A42A2-881B-3A89-D12D-5A6B8A079D82}"/>
          </ac:spMkLst>
        </pc:spChg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49" creationId="{E3A8AA63-93EC-C177-BE7C-E3015A5E8D61}"/>
          </ac:spMkLst>
        </pc:spChg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69" creationId="{B13F0366-F9F3-4A11-B1D4-4E10D1387CA4}"/>
          </ac:spMkLst>
        </pc:spChg>
        <pc:graphicFrameChg chg="mod">
          <ac:chgData name="Michelle Gallace" userId="6890fe1d-fae7-4c95-8977-faa318922140" providerId="ADAL" clId="{CEE3E803-EA11-44E8-980A-18D9AAF00DBA}" dt="2023-10-20T09:27:00.313" v="6325" actId="113"/>
          <ac:graphicFrameMkLst>
            <pc:docMk/>
            <pc:sldMk cId="673452195" sldId="4215"/>
            <ac:graphicFrameMk id="3" creationId="{76F914DF-35BA-75F0-982F-A2A6DDDF02D6}"/>
          </ac:graphicFrameMkLst>
        </pc:graphicFrame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8" creationId="{2E3F725D-4ABC-1223-5891-CC4CFA4D36FA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9" creationId="{3847A342-6124-FE41-432C-003DCF10D248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10" creationId="{8770E4F2-41D4-0ECB-42F8-FB829F973B5B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11" creationId="{73B44BDE-5654-D844-4981-491125A7FA38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12" creationId="{3E62AEF9-69D1-681A-781E-09758385C0E4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20" creationId="{5990D528-F292-8644-35DA-47D1B5C833F5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24" creationId="{1889A0EF-4BCA-DD7E-62D0-BFCE874237E3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50" creationId="{4B8F13AB-1CB1-98F9-CE22-B7B28D5BABFA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51" creationId="{03C0107A-B491-7411-6FCE-8B4EE7253EF5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58" creationId="{2A319BD9-DECD-4B78-2E8A-237E1590F3C1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60" creationId="{D7600593-D328-EBD8-F464-51B2DA53B8AC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61" creationId="{C4286E81-26D0-4872-DE9F-A42C72647BEB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71" creationId="{E1E712DF-EF66-74B4-C57F-B4C6671EDF76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78" creationId="{7EE5EB78-E16A-B34D-5384-A92FBF37B3C7}"/>
          </ac:cxnSpMkLst>
        </pc:cxnChg>
      </pc:sldChg>
      <pc:sldChg chg="del">
        <pc:chgData name="Michelle Gallace" userId="6890fe1d-fae7-4c95-8977-faa318922140" providerId="ADAL" clId="{CEE3E803-EA11-44E8-980A-18D9AAF00DBA}" dt="2023-10-17T11:58:02.945" v="141" actId="2696"/>
        <pc:sldMkLst>
          <pc:docMk/>
          <pc:sldMk cId="3237961604" sldId="4216"/>
        </pc:sldMkLst>
      </pc:sldChg>
      <pc:sldChg chg="addSp delSp modSp del mod">
        <pc:chgData name="Michelle Gallace" userId="6890fe1d-fae7-4c95-8977-faa318922140" providerId="ADAL" clId="{CEE3E803-EA11-44E8-980A-18D9AAF00DBA}" dt="2023-10-20T04:47:52.474" v="4352" actId="2696"/>
        <pc:sldMkLst>
          <pc:docMk/>
          <pc:sldMk cId="734770279" sldId="4217"/>
        </pc:sldMkLst>
        <pc:spChg chg="del">
          <ac:chgData name="Michelle Gallace" userId="6890fe1d-fae7-4c95-8977-faa318922140" providerId="ADAL" clId="{CEE3E803-EA11-44E8-980A-18D9AAF00DBA}" dt="2023-10-19T11:54:55.007" v="3321" actId="478"/>
          <ac:spMkLst>
            <pc:docMk/>
            <pc:sldMk cId="734770279" sldId="4217"/>
            <ac:spMk id="3" creationId="{9AA1302B-F849-1B61-1FE1-C9F2AEC4EFA2}"/>
          </ac:spMkLst>
        </pc:spChg>
        <pc:spChg chg="mod">
          <ac:chgData name="Michelle Gallace" userId="6890fe1d-fae7-4c95-8977-faa318922140" providerId="ADAL" clId="{CEE3E803-EA11-44E8-980A-18D9AAF00DBA}" dt="2023-10-19T12:06:53.637" v="3415" actId="1035"/>
          <ac:spMkLst>
            <pc:docMk/>
            <pc:sldMk cId="734770279" sldId="4217"/>
            <ac:spMk id="4" creationId="{99EB0E17-BB44-B056-0265-BB93B2FE65C1}"/>
          </ac:spMkLst>
        </pc:spChg>
        <pc:spChg chg="mod">
          <ac:chgData name="Michelle Gallace" userId="6890fe1d-fae7-4c95-8977-faa318922140" providerId="ADAL" clId="{CEE3E803-EA11-44E8-980A-18D9AAF00DBA}" dt="2023-10-19T12:06:38.899" v="3395" actId="1076"/>
          <ac:spMkLst>
            <pc:docMk/>
            <pc:sldMk cId="734770279" sldId="4217"/>
            <ac:spMk id="282" creationId="{00000000-0000-0000-0000-000000000000}"/>
          </ac:spMkLst>
        </pc:spChg>
        <pc:picChg chg="add del mod modCrop">
          <ac:chgData name="Michelle Gallace" userId="6890fe1d-fae7-4c95-8977-faa318922140" providerId="ADAL" clId="{CEE3E803-EA11-44E8-980A-18D9AAF00DBA}" dt="2023-10-19T11:56:39.855" v="3361" actId="478"/>
          <ac:picMkLst>
            <pc:docMk/>
            <pc:sldMk cId="734770279" sldId="4217"/>
            <ac:picMk id="5" creationId="{CE7FCDCC-AA24-5432-44B2-F35DFE3D46C0}"/>
          </ac:picMkLst>
        </pc:picChg>
        <pc:picChg chg="add del mod modCrop">
          <ac:chgData name="Michelle Gallace" userId="6890fe1d-fae7-4c95-8977-faa318922140" providerId="ADAL" clId="{CEE3E803-EA11-44E8-980A-18D9AAF00DBA}" dt="2023-10-19T11:56:33.509" v="3359"/>
          <ac:picMkLst>
            <pc:docMk/>
            <pc:sldMk cId="734770279" sldId="4217"/>
            <ac:picMk id="6" creationId="{4E4B9EC1-B0B1-59E7-22BF-A1E733EE061C}"/>
          </ac:picMkLst>
        </pc:picChg>
        <pc:picChg chg="add mod modCrop">
          <ac:chgData name="Michelle Gallace" userId="6890fe1d-fae7-4c95-8977-faa318922140" providerId="ADAL" clId="{CEE3E803-EA11-44E8-980A-18D9AAF00DBA}" dt="2023-10-19T12:06:49.564" v="3413" actId="1076"/>
          <ac:picMkLst>
            <pc:docMk/>
            <pc:sldMk cId="734770279" sldId="4217"/>
            <ac:picMk id="8" creationId="{CA6BEB99-5DE1-5630-3C65-0C2CD697E49C}"/>
          </ac:picMkLst>
        </pc:picChg>
        <pc:picChg chg="add del mod">
          <ac:chgData name="Michelle Gallace" userId="6890fe1d-fae7-4c95-8977-faa318922140" providerId="ADAL" clId="{CEE3E803-EA11-44E8-980A-18D9AAF00DBA}" dt="2023-10-19T12:04:52.593" v="3375" actId="478"/>
          <ac:picMkLst>
            <pc:docMk/>
            <pc:sldMk cId="734770279" sldId="4217"/>
            <ac:picMk id="9" creationId="{6A9E432D-6792-FA22-4BC7-465459B36EC7}"/>
          </ac:picMkLst>
        </pc:picChg>
        <pc:picChg chg="add mod modCrop">
          <ac:chgData name="Michelle Gallace" userId="6890fe1d-fae7-4c95-8977-faa318922140" providerId="ADAL" clId="{CEE3E803-EA11-44E8-980A-18D9AAF00DBA}" dt="2023-10-19T12:06:10.026" v="3390" actId="1076"/>
          <ac:picMkLst>
            <pc:docMk/>
            <pc:sldMk cId="734770279" sldId="4217"/>
            <ac:picMk id="10" creationId="{B4A05ECC-A4E9-04E2-231E-61F2119AF578}"/>
          </ac:picMkLst>
        </pc:picChg>
      </pc:sldChg>
      <pc:sldChg chg="addSp delSp modSp mod">
        <pc:chgData name="Michelle Gallace" userId="6890fe1d-fae7-4c95-8977-faa318922140" providerId="ADAL" clId="{CEE3E803-EA11-44E8-980A-18D9AAF00DBA}" dt="2023-10-22T09:30:41.905" v="7449" actId="1076"/>
        <pc:sldMkLst>
          <pc:docMk/>
          <pc:sldMk cId="3654132931" sldId="4223"/>
        </pc:sldMkLst>
        <pc:spChg chg="add mod">
          <ac:chgData name="Michelle Gallace" userId="6890fe1d-fae7-4c95-8977-faa318922140" providerId="ADAL" clId="{CEE3E803-EA11-44E8-980A-18D9AAF00DBA}" dt="2023-10-22T09:29:07.271" v="7419" actId="113"/>
          <ac:spMkLst>
            <pc:docMk/>
            <pc:sldMk cId="3654132931" sldId="4223"/>
            <ac:spMk id="2" creationId="{87ACEA8B-C5FE-64FB-3A31-287C7C096702}"/>
          </ac:spMkLst>
        </pc:spChg>
        <pc:spChg chg="mod">
          <ac:chgData name="Michelle Gallace" userId="6890fe1d-fae7-4c95-8977-faa318922140" providerId="ADAL" clId="{CEE3E803-EA11-44E8-980A-18D9AAF00DBA}" dt="2023-10-22T09:26:44.013" v="7358" actId="1076"/>
          <ac:spMkLst>
            <pc:docMk/>
            <pc:sldMk cId="3654132931" sldId="4223"/>
            <ac:spMk id="3" creationId="{9AA1302B-F849-1B61-1FE1-C9F2AEC4EFA2}"/>
          </ac:spMkLst>
        </pc:spChg>
        <pc:spChg chg="add del mod">
          <ac:chgData name="Michelle Gallace" userId="6890fe1d-fae7-4c95-8977-faa318922140" providerId="ADAL" clId="{CEE3E803-EA11-44E8-980A-18D9AAF00DBA}" dt="2023-10-22T09:30:11.163" v="7448" actId="1076"/>
          <ac:spMkLst>
            <pc:docMk/>
            <pc:sldMk cId="3654132931" sldId="4223"/>
            <ac:spMk id="6" creationId="{25E62B75-FBAB-E3D1-0240-AFA29E469A38}"/>
          </ac:spMkLst>
        </pc:spChg>
        <pc:spChg chg="add mod">
          <ac:chgData name="Michelle Gallace" userId="6890fe1d-fae7-4c95-8977-faa318922140" providerId="ADAL" clId="{CEE3E803-EA11-44E8-980A-18D9AAF00DBA}" dt="2023-10-22T09:26:44.496" v="7359" actId="1076"/>
          <ac:spMkLst>
            <pc:docMk/>
            <pc:sldMk cId="3654132931" sldId="4223"/>
            <ac:spMk id="7" creationId="{641AD918-F391-52BF-243E-862E12C413F0}"/>
          </ac:spMkLst>
        </pc:spChg>
        <pc:spChg chg="add mod">
          <ac:chgData name="Michelle Gallace" userId="6890fe1d-fae7-4c95-8977-faa318922140" providerId="ADAL" clId="{CEE3E803-EA11-44E8-980A-18D9AAF00DBA}" dt="2023-10-22T09:30:41.905" v="7449" actId="1076"/>
          <ac:spMkLst>
            <pc:docMk/>
            <pc:sldMk cId="3654132931" sldId="4223"/>
            <ac:spMk id="9" creationId="{B567D270-0A3F-8852-A058-BF971562722D}"/>
          </ac:spMkLst>
        </pc:spChg>
        <pc:spChg chg="mod">
          <ac:chgData name="Michelle Gallace" userId="6890fe1d-fae7-4c95-8977-faa318922140" providerId="ADAL" clId="{CEE3E803-EA11-44E8-980A-18D9AAF00DBA}" dt="2023-10-19T13:27:07.233" v="3417" actId="1076"/>
          <ac:spMkLst>
            <pc:docMk/>
            <pc:sldMk cId="3654132931" sldId="4223"/>
            <ac:spMk id="282" creationId="{00000000-0000-0000-0000-000000000000}"/>
          </ac:spMkLst>
        </pc:spChg>
        <pc:spChg chg="mod">
          <ac:chgData name="Michelle Gallace" userId="6890fe1d-fae7-4c95-8977-faa318922140" providerId="ADAL" clId="{CEE3E803-EA11-44E8-980A-18D9AAF00DBA}" dt="2023-10-19T13:27:24.925" v="3422" actId="1035"/>
          <ac:spMkLst>
            <pc:docMk/>
            <pc:sldMk cId="3654132931" sldId="4223"/>
            <ac:spMk id="283" creationId="{00000000-0000-0000-0000-000000000000}"/>
          </ac:spMkLst>
        </pc:spChg>
        <pc:grpChg chg="del">
          <ac:chgData name="Michelle Gallace" userId="6890fe1d-fae7-4c95-8977-faa318922140" providerId="ADAL" clId="{CEE3E803-EA11-44E8-980A-18D9AAF00DBA}" dt="2023-10-20T06:18:37.891" v="5077" actId="478"/>
          <ac:grpSpMkLst>
            <pc:docMk/>
            <pc:sldMk cId="3654132931" sldId="4223"/>
            <ac:grpSpMk id="45" creationId="{40635C26-A901-F3FA-BDB2-59129170F319}"/>
          </ac:grpSpMkLst>
        </pc:grpChg>
        <pc:picChg chg="add mod modCrop">
          <ac:chgData name="Michelle Gallace" userId="6890fe1d-fae7-4c95-8977-faa318922140" providerId="ADAL" clId="{CEE3E803-EA11-44E8-980A-18D9AAF00DBA}" dt="2023-10-22T09:28:09.397" v="7385" actId="1076"/>
          <ac:picMkLst>
            <pc:docMk/>
            <pc:sldMk cId="3654132931" sldId="4223"/>
            <ac:picMk id="4" creationId="{3F8B419D-B201-6AE8-AA7B-7AFF049FFD98}"/>
          </ac:picMkLst>
        </pc:picChg>
        <pc:picChg chg="add mod modCrop">
          <ac:chgData name="Michelle Gallace" userId="6890fe1d-fae7-4c95-8977-faa318922140" providerId="ADAL" clId="{CEE3E803-EA11-44E8-980A-18D9AAF00DBA}" dt="2023-10-22T09:28:32.685" v="7391" actId="1076"/>
          <ac:picMkLst>
            <pc:docMk/>
            <pc:sldMk cId="3654132931" sldId="4223"/>
            <ac:picMk id="5" creationId="{7D6CBB0A-AB4E-DF13-1F43-B31FE1882AB6}"/>
          </ac:picMkLst>
        </pc:picChg>
        <pc:picChg chg="add mod modCrop">
          <ac:chgData name="Michelle Gallace" userId="6890fe1d-fae7-4c95-8977-faa318922140" providerId="ADAL" clId="{CEE3E803-EA11-44E8-980A-18D9AAF00DBA}" dt="2023-10-22T09:29:37.827" v="7427" actId="1076"/>
          <ac:picMkLst>
            <pc:docMk/>
            <pc:sldMk cId="3654132931" sldId="4223"/>
            <ac:picMk id="8" creationId="{DEDBB626-5AAC-4F3B-6E22-2D6E0DC3457D}"/>
          </ac:picMkLst>
        </pc:picChg>
      </pc:sldChg>
      <pc:sldChg chg="addSp delSp modSp mod">
        <pc:chgData name="Michelle Gallace" userId="6890fe1d-fae7-4c95-8977-faa318922140" providerId="ADAL" clId="{CEE3E803-EA11-44E8-980A-18D9AAF00DBA}" dt="2023-10-22T08:50:55.088" v="6522" actId="1076"/>
        <pc:sldMkLst>
          <pc:docMk/>
          <pc:sldMk cId="4095333502" sldId="4224"/>
        </pc:sldMkLst>
        <pc:spChg chg="add del mod">
          <ac:chgData name="Michelle Gallace" userId="6890fe1d-fae7-4c95-8977-faa318922140" providerId="ADAL" clId="{CEE3E803-EA11-44E8-980A-18D9AAF00DBA}" dt="2023-10-18T01:27:34.850" v="944" actId="478"/>
          <ac:spMkLst>
            <pc:docMk/>
            <pc:sldMk cId="4095333502" sldId="4224"/>
            <ac:spMk id="2" creationId="{09E4196E-8882-6AC0-8CEA-0979D00EC53E}"/>
          </ac:spMkLst>
        </pc:spChg>
        <pc:spChg chg="mod">
          <ac:chgData name="Michelle Gallace" userId="6890fe1d-fae7-4c95-8977-faa318922140" providerId="ADAL" clId="{CEE3E803-EA11-44E8-980A-18D9AAF00DBA}" dt="2023-10-20T04:26:51.550" v="4052" actId="1076"/>
          <ac:spMkLst>
            <pc:docMk/>
            <pc:sldMk cId="4095333502" sldId="4224"/>
            <ac:spMk id="3" creationId="{34035A2F-4EA9-A9A0-4DEB-7611CBB587A7}"/>
          </ac:spMkLst>
        </pc:spChg>
        <pc:spChg chg="mod">
          <ac:chgData name="Michelle Gallace" userId="6890fe1d-fae7-4c95-8977-faa318922140" providerId="ADAL" clId="{CEE3E803-EA11-44E8-980A-18D9AAF00DBA}" dt="2023-10-20T04:26:43.827" v="4050" actId="20577"/>
          <ac:spMkLst>
            <pc:docMk/>
            <pc:sldMk cId="4095333502" sldId="4224"/>
            <ac:spMk id="4" creationId="{DBE67BBA-95CF-6F17-5B8A-09DB5A27801E}"/>
          </ac:spMkLst>
        </pc:spChg>
        <pc:spChg chg="mod">
          <ac:chgData name="Michelle Gallace" userId="6890fe1d-fae7-4c95-8977-faa318922140" providerId="ADAL" clId="{CEE3E803-EA11-44E8-980A-18D9AAF00DBA}" dt="2023-10-17T11:49:08.383" v="4" actId="20577"/>
          <ac:spMkLst>
            <pc:docMk/>
            <pc:sldMk cId="4095333502" sldId="4224"/>
            <ac:spMk id="5" creationId="{D012E43A-2D10-6C36-BF21-6DC53339D57A}"/>
          </ac:spMkLst>
        </pc:spChg>
        <pc:spChg chg="mod">
          <ac:chgData name="Michelle Gallace" userId="6890fe1d-fae7-4c95-8977-faa318922140" providerId="ADAL" clId="{CEE3E803-EA11-44E8-980A-18D9AAF00DBA}" dt="2023-10-17T11:55:07.378" v="129" actId="1076"/>
          <ac:spMkLst>
            <pc:docMk/>
            <pc:sldMk cId="4095333502" sldId="4224"/>
            <ac:spMk id="12" creationId="{DAC2FB48-0C68-52F8-4ABE-FCA76FC91E02}"/>
          </ac:spMkLst>
        </pc:spChg>
        <pc:spChg chg="del mod">
          <ac:chgData name="Michelle Gallace" userId="6890fe1d-fae7-4c95-8977-faa318922140" providerId="ADAL" clId="{CEE3E803-EA11-44E8-980A-18D9AAF00DBA}" dt="2023-10-18T03:24:28.148" v="1001" actId="478"/>
          <ac:spMkLst>
            <pc:docMk/>
            <pc:sldMk cId="4095333502" sldId="4224"/>
            <ac:spMk id="24" creationId="{09519725-05FD-7C84-BD72-20CB779D4ABA}"/>
          </ac:spMkLst>
        </pc:spChg>
        <pc:grpChg chg="del">
          <ac:chgData name="Michelle Gallace" userId="6890fe1d-fae7-4c95-8977-faa318922140" providerId="ADAL" clId="{CEE3E803-EA11-44E8-980A-18D9AAF00DBA}" dt="2023-10-17T11:49:11.813" v="5" actId="478"/>
          <ac:grpSpMkLst>
            <pc:docMk/>
            <pc:sldMk cId="4095333502" sldId="4224"/>
            <ac:grpSpMk id="10" creationId="{DBF75FBC-1A98-5939-4E93-A2BC6DA6AA8C}"/>
          </ac:grpSpMkLst>
        </pc:grpChg>
        <pc:grpChg chg="del mod">
          <ac:chgData name="Michelle Gallace" userId="6890fe1d-fae7-4c95-8977-faa318922140" providerId="ADAL" clId="{CEE3E803-EA11-44E8-980A-18D9AAF00DBA}" dt="2023-10-20T04:30:37.231" v="4053" actId="478"/>
          <ac:grpSpMkLst>
            <pc:docMk/>
            <pc:sldMk cId="4095333502" sldId="4224"/>
            <ac:grpSpMk id="11" creationId="{D684A7ED-7F1F-F455-11A8-B6720ACABFD5}"/>
          </ac:grpSpMkLst>
        </pc:grpChg>
        <pc:grpChg chg="del mod">
          <ac:chgData name="Michelle Gallace" userId="6890fe1d-fae7-4c95-8977-faa318922140" providerId="ADAL" clId="{CEE3E803-EA11-44E8-980A-18D9AAF00DBA}" dt="2023-10-20T04:30:37.231" v="4053" actId="478"/>
          <ac:grpSpMkLst>
            <pc:docMk/>
            <pc:sldMk cId="4095333502" sldId="4224"/>
            <ac:grpSpMk id="16" creationId="{0149E055-DD30-1AA1-82DB-B13978DF5EB3}"/>
          </ac:grpSpMkLst>
        </pc:grpChg>
        <pc:grpChg chg="del mod">
          <ac:chgData name="Michelle Gallace" userId="6890fe1d-fae7-4c95-8977-faa318922140" providerId="ADAL" clId="{CEE3E803-EA11-44E8-980A-18D9AAF00DBA}" dt="2023-10-20T04:30:37.231" v="4053" actId="478"/>
          <ac:grpSpMkLst>
            <pc:docMk/>
            <pc:sldMk cId="4095333502" sldId="4224"/>
            <ac:grpSpMk id="17" creationId="{30E7181D-9F4F-4930-8389-4A8967C1E861}"/>
          </ac:grpSpMkLst>
        </pc:grpChg>
        <pc:grpChg chg="del mod">
          <ac:chgData name="Michelle Gallace" userId="6890fe1d-fae7-4c95-8977-faa318922140" providerId="ADAL" clId="{CEE3E803-EA11-44E8-980A-18D9AAF00DBA}" dt="2023-10-20T04:30:37.231" v="4053" actId="478"/>
          <ac:grpSpMkLst>
            <pc:docMk/>
            <pc:sldMk cId="4095333502" sldId="4224"/>
            <ac:grpSpMk id="21" creationId="{2192B279-BF7D-F72C-7213-1151C39614A5}"/>
          </ac:grpSpMkLst>
        </pc:grpChg>
        <pc:picChg chg="add del mod modCrop">
          <ac:chgData name="Michelle Gallace" userId="6890fe1d-fae7-4c95-8977-faa318922140" providerId="ADAL" clId="{CEE3E803-EA11-44E8-980A-18D9AAF00DBA}" dt="2023-10-22T08:49:39.083" v="6504" actId="478"/>
          <ac:picMkLst>
            <pc:docMk/>
            <pc:sldMk cId="4095333502" sldId="4224"/>
            <ac:picMk id="5" creationId="{D71045FF-7494-6290-61AC-F98D820C2C6E}"/>
          </ac:picMkLst>
        </pc:picChg>
        <pc:picChg chg="add del mod modCrop">
          <ac:chgData name="Michelle Gallace" userId="6890fe1d-fae7-4c95-8977-faa318922140" providerId="ADAL" clId="{CEE3E803-EA11-44E8-980A-18D9AAF00DBA}" dt="2023-10-22T08:49:40.149" v="6505" actId="478"/>
          <ac:picMkLst>
            <pc:docMk/>
            <pc:sldMk cId="4095333502" sldId="4224"/>
            <ac:picMk id="6" creationId="{42EB2DDA-6291-12EF-C208-6F3D4002DCCE}"/>
          </ac:picMkLst>
        </pc:picChg>
        <pc:picChg chg="add mod modCrop">
          <ac:chgData name="Michelle Gallace" userId="6890fe1d-fae7-4c95-8977-faa318922140" providerId="ADAL" clId="{CEE3E803-EA11-44E8-980A-18D9AAF00DBA}" dt="2023-10-22T08:50:55.088" v="6522" actId="1076"/>
          <ac:picMkLst>
            <pc:docMk/>
            <pc:sldMk cId="4095333502" sldId="4224"/>
            <ac:picMk id="7" creationId="{E0144581-8EA1-7AB3-D9FF-DC1B2AA2FCFE}"/>
          </ac:picMkLst>
        </pc:picChg>
        <pc:picChg chg="add del mod modCrop">
          <ac:chgData name="Michelle Gallace" userId="6890fe1d-fae7-4c95-8977-faa318922140" providerId="ADAL" clId="{CEE3E803-EA11-44E8-980A-18D9AAF00DBA}" dt="2023-10-22T08:50:50.406" v="6521" actId="1076"/>
          <ac:picMkLst>
            <pc:docMk/>
            <pc:sldMk cId="4095333502" sldId="4224"/>
            <ac:picMk id="8" creationId="{1270A416-72F1-D648-41E9-06D377D28D42}"/>
          </ac:picMkLst>
        </pc:picChg>
      </pc:sldChg>
      <pc:sldChg chg="del">
        <pc:chgData name="Michelle Gallace" userId="6890fe1d-fae7-4c95-8977-faa318922140" providerId="ADAL" clId="{CEE3E803-EA11-44E8-980A-18D9AAF00DBA}" dt="2023-10-18T05:49:25.726" v="2105" actId="2696"/>
        <pc:sldMkLst>
          <pc:docMk/>
          <pc:sldMk cId="3038520300" sldId="4225"/>
        </pc:sldMkLst>
      </pc:sldChg>
      <pc:sldChg chg="modSp mod ord">
        <pc:chgData name="Michelle Gallace" userId="6890fe1d-fae7-4c95-8977-faa318922140" providerId="ADAL" clId="{CEE3E803-EA11-44E8-980A-18D9AAF00DBA}" dt="2023-10-19T11:41:58.909" v="3320" actId="14100"/>
        <pc:sldMkLst>
          <pc:docMk/>
          <pc:sldMk cId="50558018" sldId="4226"/>
        </pc:sldMkLst>
        <pc:spChg chg="mod">
          <ac:chgData name="Michelle Gallace" userId="6890fe1d-fae7-4c95-8977-faa318922140" providerId="ADAL" clId="{CEE3E803-EA11-44E8-980A-18D9AAF00DBA}" dt="2023-10-19T11:37:33.396" v="3106" actId="1076"/>
          <ac:spMkLst>
            <pc:docMk/>
            <pc:sldMk cId="50558018" sldId="4226"/>
            <ac:spMk id="17" creationId="{5E38D53C-75AC-B1C8-4CD0-CA254DDF54F3}"/>
          </ac:spMkLst>
        </pc:spChg>
        <pc:spChg chg="mod">
          <ac:chgData name="Michelle Gallace" userId="6890fe1d-fae7-4c95-8977-faa318922140" providerId="ADAL" clId="{CEE3E803-EA11-44E8-980A-18D9AAF00DBA}" dt="2023-10-19T11:37:43.367" v="3112" actId="1037"/>
          <ac:spMkLst>
            <pc:docMk/>
            <pc:sldMk cId="50558018" sldId="4226"/>
            <ac:spMk id="18" creationId="{468FF6F5-8A75-41AE-0BDF-B970FEB1D694}"/>
          </ac:spMkLst>
        </pc:spChg>
        <pc:spChg chg="mod">
          <ac:chgData name="Michelle Gallace" userId="6890fe1d-fae7-4c95-8977-faa318922140" providerId="ADAL" clId="{CEE3E803-EA11-44E8-980A-18D9AAF00DBA}" dt="2023-10-19T11:40:12.654" v="3218" actId="1035"/>
          <ac:spMkLst>
            <pc:docMk/>
            <pc:sldMk cId="50558018" sldId="4226"/>
            <ac:spMk id="23" creationId="{2741B097-F37F-FC97-EDAA-7A7B9BB0E45A}"/>
          </ac:spMkLst>
        </pc:spChg>
        <pc:spChg chg="mod">
          <ac:chgData name="Michelle Gallace" userId="6890fe1d-fae7-4c95-8977-faa318922140" providerId="ADAL" clId="{CEE3E803-EA11-44E8-980A-18D9AAF00DBA}" dt="2023-10-19T11:41:58.909" v="3320" actId="14100"/>
          <ac:spMkLst>
            <pc:docMk/>
            <pc:sldMk cId="50558018" sldId="4226"/>
            <ac:spMk id="24" creationId="{A6981909-F728-F01D-F8A3-13463761F965}"/>
          </ac:spMkLst>
        </pc:spChg>
        <pc:spChg chg="mod">
          <ac:chgData name="Michelle Gallace" userId="6890fe1d-fae7-4c95-8977-faa318922140" providerId="ADAL" clId="{CEE3E803-EA11-44E8-980A-18D9AAF00DBA}" dt="2023-10-19T11:41:24.116" v="3309" actId="1037"/>
          <ac:spMkLst>
            <pc:docMk/>
            <pc:sldMk cId="50558018" sldId="4226"/>
            <ac:spMk id="29" creationId="{EF68EFF0-5A0D-562F-8FA1-1DE38097B211}"/>
          </ac:spMkLst>
        </pc:spChg>
        <pc:spChg chg="mod">
          <ac:chgData name="Michelle Gallace" userId="6890fe1d-fae7-4c95-8977-faa318922140" providerId="ADAL" clId="{CEE3E803-EA11-44E8-980A-18D9AAF00DBA}" dt="2023-10-19T11:39:50.982" v="3209" actId="1037"/>
          <ac:spMkLst>
            <pc:docMk/>
            <pc:sldMk cId="50558018" sldId="4226"/>
            <ac:spMk id="56" creationId="{F188D333-4802-8086-1AB8-2552963FDC9B}"/>
          </ac:spMkLst>
        </pc:spChg>
        <pc:spChg chg="mod">
          <ac:chgData name="Michelle Gallace" userId="6890fe1d-fae7-4c95-8977-faa318922140" providerId="ADAL" clId="{CEE3E803-EA11-44E8-980A-18D9AAF00DBA}" dt="2023-10-19T11:39:35.167" v="3193" actId="14100"/>
          <ac:spMkLst>
            <pc:docMk/>
            <pc:sldMk cId="50558018" sldId="4226"/>
            <ac:spMk id="58" creationId="{CC4B1A2A-E3ED-9CEB-A53A-38997C82667A}"/>
          </ac:spMkLst>
        </pc:spChg>
        <pc:spChg chg="mod">
          <ac:chgData name="Michelle Gallace" userId="6890fe1d-fae7-4c95-8977-faa318922140" providerId="ADAL" clId="{CEE3E803-EA11-44E8-980A-18D9AAF00DBA}" dt="2023-10-19T11:41:38.592" v="3319" actId="1038"/>
          <ac:spMkLst>
            <pc:docMk/>
            <pc:sldMk cId="50558018" sldId="4226"/>
            <ac:spMk id="59" creationId="{5277C5A0-F5E3-6171-1A4F-F68A2E88CC69}"/>
          </ac:spMkLst>
        </pc:spChg>
        <pc:picChg chg="mod">
          <ac:chgData name="Michelle Gallace" userId="6890fe1d-fae7-4c95-8977-faa318922140" providerId="ADAL" clId="{CEE3E803-EA11-44E8-980A-18D9AAF00DBA}" dt="2023-10-19T11:41:26.393" v="3311" actId="1037"/>
          <ac:picMkLst>
            <pc:docMk/>
            <pc:sldMk cId="50558018" sldId="4226"/>
            <ac:picMk id="4" creationId="{C5F2651C-2113-4F94-C8D5-0E626C53960E}"/>
          </ac:picMkLst>
        </pc:picChg>
        <pc:picChg chg="mod">
          <ac:chgData name="Michelle Gallace" userId="6890fe1d-fae7-4c95-8977-faa318922140" providerId="ADAL" clId="{CEE3E803-EA11-44E8-980A-18D9AAF00DBA}" dt="2023-10-19T11:41:35.877" v="3316" actId="1038"/>
          <ac:picMkLst>
            <pc:docMk/>
            <pc:sldMk cId="50558018" sldId="4226"/>
            <ac:picMk id="11" creationId="{9A6F7495-D18F-B1D8-3EB6-3F52BC66F7EC}"/>
          </ac:picMkLst>
        </pc:picChg>
        <pc:picChg chg="mod">
          <ac:chgData name="Michelle Gallace" userId="6890fe1d-fae7-4c95-8977-faa318922140" providerId="ADAL" clId="{CEE3E803-EA11-44E8-980A-18D9AAF00DBA}" dt="2023-10-19T11:39:07.868" v="3161" actId="1035"/>
          <ac:picMkLst>
            <pc:docMk/>
            <pc:sldMk cId="50558018" sldId="4226"/>
            <ac:picMk id="13" creationId="{38B521EE-C0E3-615D-0B68-E55BA68F32E6}"/>
          </ac:picMkLst>
        </pc:picChg>
        <pc:picChg chg="mod">
          <ac:chgData name="Michelle Gallace" userId="6890fe1d-fae7-4c95-8977-faa318922140" providerId="ADAL" clId="{CEE3E803-EA11-44E8-980A-18D9AAF00DBA}" dt="2023-10-19T11:39:50.982" v="3209" actId="1037"/>
          <ac:picMkLst>
            <pc:docMk/>
            <pc:sldMk cId="50558018" sldId="4226"/>
            <ac:picMk id="14" creationId="{DFB2FC6E-BEF0-5C0F-8C61-67CCFACA853A}"/>
          </ac:picMkLst>
        </pc:picChg>
        <pc:picChg chg="mod">
          <ac:chgData name="Michelle Gallace" userId="6890fe1d-fae7-4c95-8977-faa318922140" providerId="ADAL" clId="{CEE3E803-EA11-44E8-980A-18D9AAF00DBA}" dt="2023-10-19T11:40:12.654" v="3218" actId="1035"/>
          <ac:picMkLst>
            <pc:docMk/>
            <pc:sldMk cId="50558018" sldId="4226"/>
            <ac:picMk id="19" creationId="{32D554C5-9D1F-3B60-7CC2-FC1F7272192D}"/>
          </ac:picMkLst>
        </pc:picChg>
      </pc:sldChg>
      <pc:sldChg chg="addSp delSp modSp mod ord modTransition">
        <pc:chgData name="Michelle Gallace" userId="6890fe1d-fae7-4c95-8977-faa318922140" providerId="ADAL" clId="{CEE3E803-EA11-44E8-980A-18D9AAF00DBA}" dt="2023-10-22T10:19:07.521" v="7817" actId="113"/>
        <pc:sldMkLst>
          <pc:docMk/>
          <pc:sldMk cId="1995678729" sldId="4227"/>
        </pc:sldMkLst>
        <pc:spChg chg="add del mod">
          <ac:chgData name="Michelle Gallace" userId="6890fe1d-fae7-4c95-8977-faa318922140" providerId="ADAL" clId="{CEE3E803-EA11-44E8-980A-18D9AAF00DBA}" dt="2023-10-22T09:23:55.257" v="7332" actId="478"/>
          <ac:spMkLst>
            <pc:docMk/>
            <pc:sldMk cId="1995678729" sldId="4227"/>
            <ac:spMk id="2" creationId="{361D3DCD-0E40-188D-ADBF-508ED1A633AE}"/>
          </ac:spMkLst>
        </pc:spChg>
        <pc:spChg chg="del mod">
          <ac:chgData name="Michelle Gallace" userId="6890fe1d-fae7-4c95-8977-faa318922140" providerId="ADAL" clId="{CEE3E803-EA11-44E8-980A-18D9AAF00DBA}" dt="2023-10-20T08:03:01.018" v="6013" actId="478"/>
          <ac:spMkLst>
            <pc:docMk/>
            <pc:sldMk cId="1995678729" sldId="4227"/>
            <ac:spMk id="3" creationId="{9AA1302B-F849-1B61-1FE1-C9F2AEC4EFA2}"/>
          </ac:spMkLst>
        </pc:spChg>
        <pc:spChg chg="mod">
          <ac:chgData name="Michelle Gallace" userId="6890fe1d-fae7-4c95-8977-faa318922140" providerId="ADAL" clId="{CEE3E803-EA11-44E8-980A-18D9AAF00DBA}" dt="2023-10-22T09:22:05.664" v="7301" actId="1076"/>
          <ac:spMkLst>
            <pc:docMk/>
            <pc:sldMk cId="1995678729" sldId="4227"/>
            <ac:spMk id="4" creationId="{99EB0E17-BB44-B056-0265-BB93B2FE65C1}"/>
          </ac:spMkLst>
        </pc:spChg>
        <pc:spChg chg="add mod">
          <ac:chgData name="Michelle Gallace" userId="6890fe1d-fae7-4c95-8977-faa318922140" providerId="ADAL" clId="{CEE3E803-EA11-44E8-980A-18D9AAF00DBA}" dt="2023-10-22T10:19:07.521" v="7817" actId="113"/>
          <ac:spMkLst>
            <pc:docMk/>
            <pc:sldMk cId="1995678729" sldId="4227"/>
            <ac:spMk id="19" creationId="{E2537412-B75C-6694-2340-B2D47A7FFCE2}"/>
          </ac:spMkLst>
        </pc:spChg>
        <pc:spChg chg="add mod">
          <ac:chgData name="Michelle Gallace" userId="6890fe1d-fae7-4c95-8977-faa318922140" providerId="ADAL" clId="{CEE3E803-EA11-44E8-980A-18D9AAF00DBA}" dt="2023-10-22T09:24:36.015" v="7351" actId="1076"/>
          <ac:spMkLst>
            <pc:docMk/>
            <pc:sldMk cId="1995678729" sldId="4227"/>
            <ac:spMk id="20" creationId="{E821D611-C46D-2E55-2F96-E800A9D06769}"/>
          </ac:spMkLst>
        </pc:spChg>
        <pc:spChg chg="add mod">
          <ac:chgData name="Michelle Gallace" userId="6890fe1d-fae7-4c95-8977-faa318922140" providerId="ADAL" clId="{CEE3E803-EA11-44E8-980A-18D9AAF00DBA}" dt="2023-10-22T09:24:29.232" v="7350" actId="1076"/>
          <ac:spMkLst>
            <pc:docMk/>
            <pc:sldMk cId="1995678729" sldId="4227"/>
            <ac:spMk id="21" creationId="{D91D0A03-7E26-7C39-64C6-771D662079BB}"/>
          </ac:spMkLst>
        </pc:spChg>
        <pc:spChg chg="add mod">
          <ac:chgData name="Michelle Gallace" userId="6890fe1d-fae7-4c95-8977-faa318922140" providerId="ADAL" clId="{CEE3E803-EA11-44E8-980A-18D9AAF00DBA}" dt="2023-10-22T09:24:41.474" v="7352" actId="1076"/>
          <ac:spMkLst>
            <pc:docMk/>
            <pc:sldMk cId="1995678729" sldId="4227"/>
            <ac:spMk id="22" creationId="{A5DD1570-4B18-AB8E-4CB4-21B6A358A74A}"/>
          </ac:spMkLst>
        </pc:spChg>
        <pc:spChg chg="mod">
          <ac:chgData name="Michelle Gallace" userId="6890fe1d-fae7-4c95-8977-faa318922140" providerId="ADAL" clId="{CEE3E803-EA11-44E8-980A-18D9AAF00DBA}" dt="2023-10-22T09:04:57.587" v="6579" actId="1076"/>
          <ac:spMkLst>
            <pc:docMk/>
            <pc:sldMk cId="1995678729" sldId="4227"/>
            <ac:spMk id="282" creationId="{00000000-0000-0000-0000-000000000000}"/>
          </ac:spMkLst>
        </pc:spChg>
        <pc:picChg chg="add del mod modCrop">
          <ac:chgData name="Michelle Gallace" userId="6890fe1d-fae7-4c95-8977-faa318922140" providerId="ADAL" clId="{CEE3E803-EA11-44E8-980A-18D9AAF00DBA}" dt="2023-10-22T08:58:51.392" v="6537" actId="478"/>
          <ac:picMkLst>
            <pc:docMk/>
            <pc:sldMk cId="1995678729" sldId="4227"/>
            <ac:picMk id="5" creationId="{13A1130C-2792-759D-7554-499F9D959620}"/>
          </ac:picMkLst>
        </pc:picChg>
        <pc:picChg chg="add del mod modCrop">
          <ac:chgData name="Michelle Gallace" userId="6890fe1d-fae7-4c95-8977-faa318922140" providerId="ADAL" clId="{CEE3E803-EA11-44E8-980A-18D9AAF00DBA}" dt="2023-10-22T09:01:40.971" v="6567" actId="478"/>
          <ac:picMkLst>
            <pc:docMk/>
            <pc:sldMk cId="1995678729" sldId="4227"/>
            <ac:picMk id="6" creationId="{744E12BB-8E1C-ED8B-FDBB-B7F134C62912}"/>
          </ac:picMkLst>
        </pc:picChg>
        <pc:picChg chg="add del mod modCrop">
          <ac:chgData name="Michelle Gallace" userId="6890fe1d-fae7-4c95-8977-faa318922140" providerId="ADAL" clId="{CEE3E803-EA11-44E8-980A-18D9AAF00DBA}" dt="2023-10-22T09:01:41.946" v="6568" actId="478"/>
          <ac:picMkLst>
            <pc:docMk/>
            <pc:sldMk cId="1995678729" sldId="4227"/>
            <ac:picMk id="8" creationId="{B28EC4FF-DAF0-332C-21A2-E59DE44E118A}"/>
          </ac:picMkLst>
        </pc:picChg>
        <pc:picChg chg="add del mod">
          <ac:chgData name="Michelle Gallace" userId="6890fe1d-fae7-4c95-8977-faa318922140" providerId="ADAL" clId="{CEE3E803-EA11-44E8-980A-18D9AAF00DBA}" dt="2023-10-22T09:01:39.070" v="6566" actId="478"/>
          <ac:picMkLst>
            <pc:docMk/>
            <pc:sldMk cId="1995678729" sldId="4227"/>
            <ac:picMk id="10" creationId="{F38EE168-5B18-BE4D-C76A-A8D22CBF97A8}"/>
          </ac:picMkLst>
        </pc:picChg>
        <pc:picChg chg="add del mod modCrop">
          <ac:chgData name="Michelle Gallace" userId="6890fe1d-fae7-4c95-8977-faa318922140" providerId="ADAL" clId="{CEE3E803-EA11-44E8-980A-18D9AAF00DBA}" dt="2023-10-22T09:11:02.747" v="6636" actId="478"/>
          <ac:picMkLst>
            <pc:docMk/>
            <pc:sldMk cId="1995678729" sldId="4227"/>
            <ac:picMk id="12" creationId="{DF13570D-899F-BD68-91D1-71BBF48ABE01}"/>
          </ac:picMkLst>
        </pc:picChg>
        <pc:picChg chg="add del mod modCrop">
          <ac:chgData name="Michelle Gallace" userId="6890fe1d-fae7-4c95-8977-faa318922140" providerId="ADAL" clId="{CEE3E803-EA11-44E8-980A-18D9AAF00DBA}" dt="2023-10-22T09:11:04.904" v="6638" actId="478"/>
          <ac:picMkLst>
            <pc:docMk/>
            <pc:sldMk cId="1995678729" sldId="4227"/>
            <ac:picMk id="14" creationId="{4768A94D-8554-6E7C-A450-DB95558BB4B3}"/>
          </ac:picMkLst>
        </pc:picChg>
        <pc:picChg chg="add del mod modCrop">
          <ac:chgData name="Michelle Gallace" userId="6890fe1d-fae7-4c95-8977-faa318922140" providerId="ADAL" clId="{CEE3E803-EA11-44E8-980A-18D9AAF00DBA}" dt="2023-10-22T09:08:17.659" v="6616" actId="478"/>
          <ac:picMkLst>
            <pc:docMk/>
            <pc:sldMk cId="1995678729" sldId="4227"/>
            <ac:picMk id="16" creationId="{2B9E9176-D4B3-3D39-4037-D13212292A10}"/>
          </ac:picMkLst>
        </pc:picChg>
        <pc:picChg chg="add del mod modCrop">
          <ac:chgData name="Michelle Gallace" userId="6890fe1d-fae7-4c95-8977-faa318922140" providerId="ADAL" clId="{CEE3E803-EA11-44E8-980A-18D9AAF00DBA}" dt="2023-10-22T09:11:03.895" v="6637" actId="478"/>
          <ac:picMkLst>
            <pc:docMk/>
            <pc:sldMk cId="1995678729" sldId="4227"/>
            <ac:picMk id="18" creationId="{A0B49DDD-B540-6FD1-2113-2B336C07EA43}"/>
          </ac:picMkLst>
        </pc:picChg>
      </pc:sldChg>
      <pc:sldChg chg="addSp delSp modSp mod ord">
        <pc:chgData name="Michelle Gallace" userId="6890fe1d-fae7-4c95-8977-faa318922140" providerId="ADAL" clId="{CEE3E803-EA11-44E8-980A-18D9AAF00DBA}" dt="2023-10-20T06:00:06.587" v="5059" actId="20577"/>
        <pc:sldMkLst>
          <pc:docMk/>
          <pc:sldMk cId="837455241" sldId="4228"/>
        </pc:sldMkLst>
        <pc:spChg chg="add del mod">
          <ac:chgData name="Michelle Gallace" userId="6890fe1d-fae7-4c95-8977-faa318922140" providerId="ADAL" clId="{CEE3E803-EA11-44E8-980A-18D9AAF00DBA}" dt="2023-10-20T06:00:06.587" v="5059" actId="20577"/>
          <ac:spMkLst>
            <pc:docMk/>
            <pc:sldMk cId="837455241" sldId="4228"/>
            <ac:spMk id="3" creationId="{90A4EE1A-4FCA-9FAF-A388-19D8EAA9C04D}"/>
          </ac:spMkLst>
        </pc:spChg>
        <pc:spChg chg="mod">
          <ac:chgData name="Michelle Gallace" userId="6890fe1d-fae7-4c95-8977-faa318922140" providerId="ADAL" clId="{CEE3E803-EA11-44E8-980A-18D9AAF00DBA}" dt="2023-10-20T04:39:20.647" v="4098" actId="20577"/>
          <ac:spMkLst>
            <pc:docMk/>
            <pc:sldMk cId="837455241" sldId="4228"/>
            <ac:spMk id="5" creationId="{CAFF1EDB-9403-7589-E102-A11705FC4D22}"/>
          </ac:spMkLst>
        </pc:spChg>
        <pc:graphicFrameChg chg="add del modGraphic">
          <ac:chgData name="Michelle Gallace" userId="6890fe1d-fae7-4c95-8977-faa318922140" providerId="ADAL" clId="{CEE3E803-EA11-44E8-980A-18D9AAF00DBA}" dt="2023-10-19T13:59:04.320" v="3480" actId="478"/>
          <ac:graphicFrameMkLst>
            <pc:docMk/>
            <pc:sldMk cId="837455241" sldId="4228"/>
            <ac:graphicFrameMk id="7" creationId="{09ABF79B-95C9-6A59-0F51-AC23D60B8AB6}"/>
          </ac:graphicFrameMkLst>
        </pc:graphicFrameChg>
        <pc:picChg chg="add del mod">
          <ac:chgData name="Michelle Gallace" userId="6890fe1d-fae7-4c95-8977-faa318922140" providerId="ADAL" clId="{CEE3E803-EA11-44E8-980A-18D9AAF00DBA}" dt="2023-10-20T04:40:05.571" v="4100" actId="478"/>
          <ac:picMkLst>
            <pc:docMk/>
            <pc:sldMk cId="837455241" sldId="4228"/>
            <ac:picMk id="2" creationId="{EC1340D3-F3BE-9845-B401-04AB7189C266}"/>
          </ac:picMkLst>
        </pc:picChg>
        <pc:picChg chg="add del mod modCrop">
          <ac:chgData name="Michelle Gallace" userId="6890fe1d-fae7-4c95-8977-faa318922140" providerId="ADAL" clId="{CEE3E803-EA11-44E8-980A-18D9AAF00DBA}" dt="2023-10-19T13:59:18.512" v="3481" actId="478"/>
          <ac:picMkLst>
            <pc:docMk/>
            <pc:sldMk cId="837455241" sldId="4228"/>
            <ac:picMk id="3" creationId="{B9E194C9-AEF0-C14B-F7C2-4891D0ED5B7E}"/>
          </ac:picMkLst>
        </pc:picChg>
        <pc:picChg chg="del">
          <ac:chgData name="Michelle Gallace" userId="6890fe1d-fae7-4c95-8977-faa318922140" providerId="ADAL" clId="{CEE3E803-EA11-44E8-980A-18D9AAF00DBA}" dt="2023-10-18T00:24:02.498" v="290" actId="478"/>
          <ac:picMkLst>
            <pc:docMk/>
            <pc:sldMk cId="837455241" sldId="4228"/>
            <ac:picMk id="6" creationId="{7CC26F44-7E4E-C5D1-6545-8FBAFD375932}"/>
          </ac:picMkLst>
        </pc:picChg>
        <pc:picChg chg="add mod modCrop">
          <ac:chgData name="Michelle Gallace" userId="6890fe1d-fae7-4c95-8977-faa318922140" providerId="ADAL" clId="{CEE3E803-EA11-44E8-980A-18D9AAF00DBA}" dt="2023-10-20T05:44:08.964" v="4919" actId="1038"/>
          <ac:picMkLst>
            <pc:docMk/>
            <pc:sldMk cId="837455241" sldId="4228"/>
            <ac:picMk id="7" creationId="{E236CF47-657C-A701-6D8D-CA5E29279A5F}"/>
          </ac:picMkLst>
        </pc:picChg>
        <pc:picChg chg="add del mod modCrop">
          <ac:chgData name="Michelle Gallace" userId="6890fe1d-fae7-4c95-8977-faa318922140" providerId="ADAL" clId="{CEE3E803-EA11-44E8-980A-18D9AAF00DBA}" dt="2023-10-20T04:08:43.822" v="3965" actId="478"/>
          <ac:picMkLst>
            <pc:docMk/>
            <pc:sldMk cId="837455241" sldId="4228"/>
            <ac:picMk id="9" creationId="{80112328-82A8-9DDF-D33E-1119F7BD4A59}"/>
          </ac:picMkLst>
        </pc:picChg>
      </pc:sldChg>
      <pc:sldChg chg="del">
        <pc:chgData name="Michelle Gallace" userId="6890fe1d-fae7-4c95-8977-faa318922140" providerId="ADAL" clId="{CEE3E803-EA11-44E8-980A-18D9AAF00DBA}" dt="2023-10-18T00:24:44.346" v="291" actId="2696"/>
        <pc:sldMkLst>
          <pc:docMk/>
          <pc:sldMk cId="649604289" sldId="4229"/>
        </pc:sldMkLst>
      </pc:sldChg>
      <pc:sldChg chg="addSp delSp modSp add del mod ord">
        <pc:chgData name="Michelle Gallace" userId="6890fe1d-fae7-4c95-8977-faa318922140" providerId="ADAL" clId="{CEE3E803-EA11-44E8-980A-18D9AAF00DBA}" dt="2023-10-20T04:12:54.293" v="3967" actId="2696"/>
        <pc:sldMkLst>
          <pc:docMk/>
          <pc:sldMk cId="3036594769" sldId="4230"/>
        </pc:sldMkLst>
        <pc:spChg chg="mod">
          <ac:chgData name="Michelle Gallace" userId="6890fe1d-fae7-4c95-8977-faa318922140" providerId="ADAL" clId="{CEE3E803-EA11-44E8-980A-18D9AAF00DBA}" dt="2023-10-17T12:00:55.623" v="205" actId="20577"/>
          <ac:spMkLst>
            <pc:docMk/>
            <pc:sldMk cId="3036594769" sldId="4230"/>
            <ac:spMk id="283" creationId="{00000000-0000-0000-0000-000000000000}"/>
          </ac:spMkLst>
        </pc:spChg>
        <pc:picChg chg="del">
          <ac:chgData name="Michelle Gallace" userId="6890fe1d-fae7-4c95-8977-faa318922140" providerId="ADAL" clId="{CEE3E803-EA11-44E8-980A-18D9AAF00DBA}" dt="2023-10-17T12:00:59.418" v="206" actId="478"/>
          <ac:picMkLst>
            <pc:docMk/>
            <pc:sldMk cId="3036594769" sldId="4230"/>
            <ac:picMk id="3" creationId="{549A99ED-216A-FBB0-2154-D11BC75454B0}"/>
          </ac:picMkLst>
        </pc:picChg>
        <pc:picChg chg="add del mod">
          <ac:chgData name="Michelle Gallace" userId="6890fe1d-fae7-4c95-8977-faa318922140" providerId="ADAL" clId="{CEE3E803-EA11-44E8-980A-18D9AAF00DBA}" dt="2023-10-17T23:05:04.616" v="208" actId="931"/>
          <ac:picMkLst>
            <pc:docMk/>
            <pc:sldMk cId="3036594769" sldId="4230"/>
            <ac:picMk id="3" creationId="{A9165695-0189-66AD-58F9-BE68F348273D}"/>
          </ac:picMkLst>
        </pc:picChg>
        <pc:picChg chg="add mod modCrop">
          <ac:chgData name="Michelle Gallace" userId="6890fe1d-fae7-4c95-8977-faa318922140" providerId="ADAL" clId="{CEE3E803-EA11-44E8-980A-18D9AAF00DBA}" dt="2023-10-19T11:29:50.162" v="3051" actId="1076"/>
          <ac:picMkLst>
            <pc:docMk/>
            <pc:sldMk cId="3036594769" sldId="4230"/>
            <ac:picMk id="3" creationId="{CCB4D331-1469-E132-894B-9C6ABC10A1EA}"/>
          </ac:picMkLst>
        </pc:picChg>
        <pc:picChg chg="add del mod">
          <ac:chgData name="Michelle Gallace" userId="6890fe1d-fae7-4c95-8977-faa318922140" providerId="ADAL" clId="{CEE3E803-EA11-44E8-980A-18D9AAF00DBA}" dt="2023-10-17T23:05:04.616" v="208" actId="931"/>
          <ac:picMkLst>
            <pc:docMk/>
            <pc:sldMk cId="3036594769" sldId="4230"/>
            <ac:picMk id="5" creationId="{306B1DD3-D4E6-F8B5-E298-9DE14C910938}"/>
          </ac:picMkLst>
        </pc:picChg>
        <pc:picChg chg="add del mod">
          <ac:chgData name="Michelle Gallace" userId="6890fe1d-fae7-4c95-8977-faa318922140" providerId="ADAL" clId="{CEE3E803-EA11-44E8-980A-18D9AAF00DBA}" dt="2023-10-17T23:05:04.616" v="208" actId="931"/>
          <ac:picMkLst>
            <pc:docMk/>
            <pc:sldMk cId="3036594769" sldId="4230"/>
            <ac:picMk id="7" creationId="{EB701D6B-FB84-2711-6B46-317DAA164BBB}"/>
          </ac:picMkLst>
        </pc:picChg>
        <pc:picChg chg="add del mod modCrop">
          <ac:chgData name="Michelle Gallace" userId="6890fe1d-fae7-4c95-8977-faa318922140" providerId="ADAL" clId="{CEE3E803-EA11-44E8-980A-18D9AAF00DBA}" dt="2023-10-17T23:07:32.778" v="248" actId="478"/>
          <ac:picMkLst>
            <pc:docMk/>
            <pc:sldMk cId="3036594769" sldId="4230"/>
            <ac:picMk id="9" creationId="{DC5A2D00-F895-0CB1-3EB8-CF49D054AE2B}"/>
          </ac:picMkLst>
        </pc:picChg>
        <pc:picChg chg="add del mod modCrop">
          <ac:chgData name="Michelle Gallace" userId="6890fe1d-fae7-4c95-8977-faa318922140" providerId="ADAL" clId="{CEE3E803-EA11-44E8-980A-18D9AAF00DBA}" dt="2023-10-17T23:07:32.251" v="247" actId="478"/>
          <ac:picMkLst>
            <pc:docMk/>
            <pc:sldMk cId="3036594769" sldId="4230"/>
            <ac:picMk id="11" creationId="{EC2B9C95-7518-0CC9-5C6E-C2EAF22D2E63}"/>
          </ac:picMkLst>
        </pc:picChg>
        <pc:picChg chg="add del mod modCrop">
          <ac:chgData name="Michelle Gallace" userId="6890fe1d-fae7-4c95-8977-faa318922140" providerId="ADAL" clId="{CEE3E803-EA11-44E8-980A-18D9AAF00DBA}" dt="2023-10-19T11:17:11.341" v="2997" actId="478"/>
          <ac:picMkLst>
            <pc:docMk/>
            <pc:sldMk cId="3036594769" sldId="4230"/>
            <ac:picMk id="13" creationId="{ACB92103-DD9D-809C-4634-23F009DE27A4}"/>
          </ac:picMkLst>
        </pc:picChg>
      </pc:sldChg>
      <pc:sldChg chg="addSp delSp modSp add del mod ord">
        <pc:chgData name="Michelle Gallace" userId="6890fe1d-fae7-4c95-8977-faa318922140" providerId="ADAL" clId="{CEE3E803-EA11-44E8-980A-18D9AAF00DBA}" dt="2023-10-20T04:12:57.867" v="3968" actId="2696"/>
        <pc:sldMkLst>
          <pc:docMk/>
          <pc:sldMk cId="767228579" sldId="4231"/>
        </pc:sldMkLst>
        <pc:picChg chg="add del mod modCrop">
          <ac:chgData name="Michelle Gallace" userId="6890fe1d-fae7-4c95-8977-faa318922140" providerId="ADAL" clId="{CEE3E803-EA11-44E8-980A-18D9AAF00DBA}" dt="2023-10-19T11:17:08.527" v="2996" actId="478"/>
          <ac:picMkLst>
            <pc:docMk/>
            <pc:sldMk cId="767228579" sldId="4231"/>
            <ac:picMk id="3" creationId="{E5702F6A-BC23-DC12-1F51-9639CA1A205D}"/>
          </ac:picMkLst>
        </pc:picChg>
        <pc:picChg chg="add mod modCrop">
          <ac:chgData name="Michelle Gallace" userId="6890fe1d-fae7-4c95-8977-faa318922140" providerId="ADAL" clId="{CEE3E803-EA11-44E8-980A-18D9AAF00DBA}" dt="2023-10-19T11:32:48.766" v="3063" actId="1076"/>
          <ac:picMkLst>
            <pc:docMk/>
            <pc:sldMk cId="767228579" sldId="4231"/>
            <ac:picMk id="4" creationId="{1986C054-747D-EBEB-885D-BC213BBEB9E7}"/>
          </ac:picMkLst>
        </pc:picChg>
        <pc:picChg chg="del">
          <ac:chgData name="Michelle Gallace" userId="6890fe1d-fae7-4c95-8977-faa318922140" providerId="ADAL" clId="{CEE3E803-EA11-44E8-980A-18D9AAF00DBA}" dt="2023-10-17T23:17:41.515" v="264" actId="478"/>
          <ac:picMkLst>
            <pc:docMk/>
            <pc:sldMk cId="767228579" sldId="4231"/>
            <ac:picMk id="13" creationId="{ACB92103-DD9D-809C-4634-23F009DE27A4}"/>
          </ac:picMkLst>
        </pc:picChg>
      </pc:sldChg>
      <pc:sldChg chg="addSp delSp modSp add mod">
        <pc:chgData name="Michelle Gallace" userId="6890fe1d-fae7-4c95-8977-faa318922140" providerId="ADAL" clId="{CEE3E803-EA11-44E8-980A-18D9AAF00DBA}" dt="2023-10-22T10:24:23.626" v="7830" actId="1076"/>
        <pc:sldMkLst>
          <pc:docMk/>
          <pc:sldMk cId="2142046203" sldId="4232"/>
        </pc:sldMkLst>
        <pc:spChg chg="del">
          <ac:chgData name="Michelle Gallace" userId="6890fe1d-fae7-4c95-8977-faa318922140" providerId="ADAL" clId="{CEE3E803-EA11-44E8-980A-18D9AAF00DBA}" dt="2023-10-18T01:22:30.515" v="303" actId="478"/>
          <ac:spMkLst>
            <pc:docMk/>
            <pc:sldMk cId="2142046203" sldId="4232"/>
            <ac:spMk id="2" creationId="{09E4196E-8882-6AC0-8CEA-0979D00EC53E}"/>
          </ac:spMkLst>
        </pc:spChg>
        <pc:spChg chg="mod">
          <ac:chgData name="Michelle Gallace" userId="6890fe1d-fae7-4c95-8977-faa318922140" providerId="ADAL" clId="{CEE3E803-EA11-44E8-980A-18D9AAF00DBA}" dt="2023-10-18T01:23:39.157" v="412" actId="1076"/>
          <ac:spMkLst>
            <pc:docMk/>
            <pc:sldMk cId="2142046203" sldId="4232"/>
            <ac:spMk id="3" creationId="{34035A2F-4EA9-A9A0-4DEB-7611CBB587A7}"/>
          </ac:spMkLst>
        </pc:spChg>
        <pc:spChg chg="mod">
          <ac:chgData name="Michelle Gallace" userId="6890fe1d-fae7-4c95-8977-faa318922140" providerId="ADAL" clId="{CEE3E803-EA11-44E8-980A-18D9AAF00DBA}" dt="2023-10-20T04:32:28.984" v="4073" actId="1035"/>
          <ac:spMkLst>
            <pc:docMk/>
            <pc:sldMk cId="2142046203" sldId="4232"/>
            <ac:spMk id="4" creationId="{DBE67BBA-95CF-6F17-5B8A-09DB5A27801E}"/>
          </ac:spMkLst>
        </pc:spChg>
        <pc:spChg chg="add del">
          <ac:chgData name="Michelle Gallace" userId="6890fe1d-fae7-4c95-8977-faa318922140" providerId="ADAL" clId="{CEE3E803-EA11-44E8-980A-18D9AAF00DBA}" dt="2023-10-18T01:22:39.021" v="305" actId="22"/>
          <ac:spMkLst>
            <pc:docMk/>
            <pc:sldMk cId="2142046203" sldId="4232"/>
            <ac:spMk id="6" creationId="{E8E6EF70-BA49-391F-4B94-E1B1E0AD4370}"/>
          </ac:spMkLst>
        </pc:spChg>
        <pc:spChg chg="add del">
          <ac:chgData name="Michelle Gallace" userId="6890fe1d-fae7-4c95-8977-faa318922140" providerId="ADAL" clId="{CEE3E803-EA11-44E8-980A-18D9AAF00DBA}" dt="2023-10-18T01:22:48.433" v="307" actId="478"/>
          <ac:spMkLst>
            <pc:docMk/>
            <pc:sldMk cId="2142046203" sldId="4232"/>
            <ac:spMk id="8" creationId="{24A0E4A3-D7A2-7120-F926-EC54CBE41058}"/>
          </ac:spMkLst>
        </pc:spChg>
        <pc:spChg chg="add mod">
          <ac:chgData name="Michelle Gallace" userId="6890fe1d-fae7-4c95-8977-faa318922140" providerId="ADAL" clId="{CEE3E803-EA11-44E8-980A-18D9AAF00DBA}" dt="2023-10-20T07:48:46.819" v="5774" actId="1076"/>
          <ac:spMkLst>
            <pc:docMk/>
            <pc:sldMk cId="2142046203" sldId="4232"/>
            <ac:spMk id="9" creationId="{37383B98-CE1D-FB9B-6A10-556D7CC0C977}"/>
          </ac:spMkLst>
        </pc:spChg>
        <pc:spChg chg="del">
          <ac:chgData name="Michelle Gallace" userId="6890fe1d-fae7-4c95-8977-faa318922140" providerId="ADAL" clId="{CEE3E803-EA11-44E8-980A-18D9AAF00DBA}" dt="2023-10-18T01:22:30.515" v="303" actId="478"/>
          <ac:spMkLst>
            <pc:docMk/>
            <pc:sldMk cId="2142046203" sldId="4232"/>
            <ac:spMk id="24" creationId="{09519725-05FD-7C84-BD72-20CB779D4ABA}"/>
          </ac:spMkLst>
        </pc:spChg>
        <pc:grpChg chg="del">
          <ac:chgData name="Michelle Gallace" userId="6890fe1d-fae7-4c95-8977-faa318922140" providerId="ADAL" clId="{CEE3E803-EA11-44E8-980A-18D9AAF00DBA}" dt="2023-10-18T01:22:30.515" v="303" actId="478"/>
          <ac:grpSpMkLst>
            <pc:docMk/>
            <pc:sldMk cId="2142046203" sldId="4232"/>
            <ac:grpSpMk id="11" creationId="{D684A7ED-7F1F-F455-11A8-B6720ACABFD5}"/>
          </ac:grpSpMkLst>
        </pc:grpChg>
        <pc:grpChg chg="del">
          <ac:chgData name="Michelle Gallace" userId="6890fe1d-fae7-4c95-8977-faa318922140" providerId="ADAL" clId="{CEE3E803-EA11-44E8-980A-18D9AAF00DBA}" dt="2023-10-18T01:22:30.515" v="303" actId="478"/>
          <ac:grpSpMkLst>
            <pc:docMk/>
            <pc:sldMk cId="2142046203" sldId="4232"/>
            <ac:grpSpMk id="16" creationId="{0149E055-DD30-1AA1-82DB-B13978DF5EB3}"/>
          </ac:grpSpMkLst>
        </pc:grpChg>
        <pc:grpChg chg="del">
          <ac:chgData name="Michelle Gallace" userId="6890fe1d-fae7-4c95-8977-faa318922140" providerId="ADAL" clId="{CEE3E803-EA11-44E8-980A-18D9AAF00DBA}" dt="2023-10-18T01:22:30.515" v="303" actId="478"/>
          <ac:grpSpMkLst>
            <pc:docMk/>
            <pc:sldMk cId="2142046203" sldId="4232"/>
            <ac:grpSpMk id="17" creationId="{30E7181D-9F4F-4930-8389-4A8967C1E861}"/>
          </ac:grpSpMkLst>
        </pc:grpChg>
        <pc:grpChg chg="del">
          <ac:chgData name="Michelle Gallace" userId="6890fe1d-fae7-4c95-8977-faa318922140" providerId="ADAL" clId="{CEE3E803-EA11-44E8-980A-18D9AAF00DBA}" dt="2023-10-18T01:22:30.515" v="303" actId="478"/>
          <ac:grpSpMkLst>
            <pc:docMk/>
            <pc:sldMk cId="2142046203" sldId="4232"/>
            <ac:grpSpMk id="21" creationId="{2192B279-BF7D-F72C-7213-1151C39614A5}"/>
          </ac:grpSpMkLst>
        </pc:grpChg>
        <pc:picChg chg="add mod modCrop">
          <ac:chgData name="Michelle Gallace" userId="6890fe1d-fae7-4c95-8977-faa318922140" providerId="ADAL" clId="{CEE3E803-EA11-44E8-980A-18D9AAF00DBA}" dt="2023-10-22T10:24:23.626" v="7830" actId="1076"/>
          <ac:picMkLst>
            <pc:docMk/>
            <pc:sldMk cId="2142046203" sldId="4232"/>
            <ac:picMk id="5" creationId="{FF4771B8-35E9-5E6B-0D8C-52DF291A9A19}"/>
          </ac:picMkLst>
        </pc:picChg>
        <pc:picChg chg="add del mod">
          <ac:chgData name="Michelle Gallace" userId="6890fe1d-fae7-4c95-8977-faa318922140" providerId="ADAL" clId="{CEE3E803-EA11-44E8-980A-18D9AAF00DBA}" dt="2023-10-22T10:22:46.953" v="7818" actId="478"/>
          <ac:picMkLst>
            <pc:docMk/>
            <pc:sldMk cId="2142046203" sldId="4232"/>
            <ac:picMk id="20" creationId="{1EB3886E-790E-EEA3-86A0-C8E5103955AA}"/>
          </ac:picMkLst>
        </pc:picChg>
      </pc:sldChg>
      <pc:sldChg chg="addSp delSp modSp add del mod ord">
        <pc:chgData name="Michelle Gallace" userId="6890fe1d-fae7-4c95-8977-faa318922140" providerId="ADAL" clId="{CEE3E803-EA11-44E8-980A-18D9AAF00DBA}" dt="2023-10-20T04:12:40.832" v="3966" actId="2696"/>
        <pc:sldMkLst>
          <pc:docMk/>
          <pc:sldMk cId="2404857656" sldId="4233"/>
        </pc:sldMkLst>
        <pc:spChg chg="add del mod">
          <ac:chgData name="Michelle Gallace" userId="6890fe1d-fae7-4c95-8977-faa318922140" providerId="ADAL" clId="{CEE3E803-EA11-44E8-980A-18D9AAF00DBA}" dt="2023-10-19T11:10:58.741" v="2945" actId="1076"/>
          <ac:spMkLst>
            <pc:docMk/>
            <pc:sldMk cId="2404857656" sldId="4233"/>
            <ac:spMk id="282" creationId="{00000000-0000-0000-0000-000000000000}"/>
          </ac:spMkLst>
        </pc:spChg>
        <pc:spChg chg="add del mod">
          <ac:chgData name="Michelle Gallace" userId="6890fe1d-fae7-4c95-8977-faa318922140" providerId="ADAL" clId="{CEE3E803-EA11-44E8-980A-18D9AAF00DBA}" dt="2023-10-19T11:11:03.325" v="2946" actId="1076"/>
          <ac:spMkLst>
            <pc:docMk/>
            <pc:sldMk cId="2404857656" sldId="4233"/>
            <ac:spMk id="283" creationId="{00000000-0000-0000-0000-000000000000}"/>
          </ac:spMkLst>
        </pc:spChg>
        <pc:picChg chg="add mod modCrop">
          <ac:chgData name="Michelle Gallace" userId="6890fe1d-fae7-4c95-8977-faa318922140" providerId="ADAL" clId="{CEE3E803-EA11-44E8-980A-18D9AAF00DBA}" dt="2023-10-19T11:11:40.127" v="2955" actId="1035"/>
          <ac:picMkLst>
            <pc:docMk/>
            <pc:sldMk cId="2404857656" sldId="4233"/>
            <ac:picMk id="3" creationId="{84F62A7E-CC97-5F46-FC91-B9E33FD15BD3}"/>
          </ac:picMkLst>
        </pc:picChg>
        <pc:picChg chg="del">
          <ac:chgData name="Michelle Gallace" userId="6890fe1d-fae7-4c95-8977-faa318922140" providerId="ADAL" clId="{CEE3E803-EA11-44E8-980A-18D9AAF00DBA}" dt="2023-10-18T03:54:24.614" v="1013" actId="478"/>
          <ac:picMkLst>
            <pc:docMk/>
            <pc:sldMk cId="2404857656" sldId="4233"/>
            <ac:picMk id="3" creationId="{E5702F6A-BC23-DC12-1F51-9639CA1A205D}"/>
          </ac:picMkLst>
        </pc:picChg>
        <pc:picChg chg="add del mod modCrop">
          <ac:chgData name="Michelle Gallace" userId="6890fe1d-fae7-4c95-8977-faa318922140" providerId="ADAL" clId="{CEE3E803-EA11-44E8-980A-18D9AAF00DBA}" dt="2023-10-18T04:42:12.893" v="1062" actId="478"/>
          <ac:picMkLst>
            <pc:docMk/>
            <pc:sldMk cId="2404857656" sldId="4233"/>
            <ac:picMk id="4" creationId="{0E6ABE41-139C-6F48-30FC-B3D64A4EED52}"/>
          </ac:picMkLst>
        </pc:picChg>
        <pc:picChg chg="add del mod modCrop">
          <ac:chgData name="Michelle Gallace" userId="6890fe1d-fae7-4c95-8977-faa318922140" providerId="ADAL" clId="{CEE3E803-EA11-44E8-980A-18D9AAF00DBA}" dt="2023-10-19T11:08:50.744" v="2938" actId="478"/>
          <ac:picMkLst>
            <pc:docMk/>
            <pc:sldMk cId="2404857656" sldId="4233"/>
            <ac:picMk id="6" creationId="{8C137524-FF24-FB6E-D7AC-6042B63BC4C6}"/>
          </ac:picMkLst>
        </pc:picChg>
      </pc:sldChg>
      <pc:sldChg chg="new del">
        <pc:chgData name="Michelle Gallace" userId="6890fe1d-fae7-4c95-8977-faa318922140" providerId="ADAL" clId="{CEE3E803-EA11-44E8-980A-18D9AAF00DBA}" dt="2023-10-18T04:56:10.735" v="1076" actId="2696"/>
        <pc:sldMkLst>
          <pc:docMk/>
          <pc:sldMk cId="888074154" sldId="4234"/>
        </pc:sldMkLst>
      </pc:sldChg>
      <pc:sldChg chg="addSp delSp modSp add del mod">
        <pc:chgData name="Michelle Gallace" userId="6890fe1d-fae7-4c95-8977-faa318922140" providerId="ADAL" clId="{CEE3E803-EA11-44E8-980A-18D9AAF00DBA}" dt="2023-10-21T05:31:56.208" v="6458" actId="2696"/>
        <pc:sldMkLst>
          <pc:docMk/>
          <pc:sldMk cId="3186389306" sldId="4234"/>
        </pc:sldMkLst>
        <pc:spChg chg="del mod">
          <ac:chgData name="Michelle Gallace" userId="6890fe1d-fae7-4c95-8977-faa318922140" providerId="ADAL" clId="{CEE3E803-EA11-44E8-980A-18D9AAF00DBA}" dt="2023-10-18T06:27:10.510" v="2150" actId="478"/>
          <ac:spMkLst>
            <pc:docMk/>
            <pc:sldMk cId="3186389306" sldId="4234"/>
            <ac:spMk id="3" creationId="{9AA1302B-F849-1B61-1FE1-C9F2AEC4EFA2}"/>
          </ac:spMkLst>
        </pc:spChg>
        <pc:spChg chg="del mod">
          <ac:chgData name="Michelle Gallace" userId="6890fe1d-fae7-4c95-8977-faa318922140" providerId="ADAL" clId="{CEE3E803-EA11-44E8-980A-18D9AAF00DBA}" dt="2023-10-19T09:30:24.934" v="2391" actId="478"/>
          <ac:spMkLst>
            <pc:docMk/>
            <pc:sldMk cId="3186389306" sldId="4234"/>
            <ac:spMk id="4" creationId="{99EB0E17-BB44-B056-0265-BB93B2FE65C1}"/>
          </ac:spMkLst>
        </pc:spChg>
        <pc:spChg chg="add mod">
          <ac:chgData name="Michelle Gallace" userId="6890fe1d-fae7-4c95-8977-faa318922140" providerId="ADAL" clId="{CEE3E803-EA11-44E8-980A-18D9AAF00DBA}" dt="2023-10-20T08:19:19.034" v="6244" actId="20577"/>
          <ac:spMkLst>
            <pc:docMk/>
            <pc:sldMk cId="3186389306" sldId="4234"/>
            <ac:spMk id="6" creationId="{59587B76-C066-ED5A-7A7D-15E73A8B84BD}"/>
          </ac:spMkLst>
        </pc:spChg>
        <pc:spChg chg="add mod ord">
          <ac:chgData name="Michelle Gallace" userId="6890fe1d-fae7-4c95-8977-faa318922140" providerId="ADAL" clId="{CEE3E803-EA11-44E8-980A-18D9AAF00DBA}" dt="2023-10-20T08:19:09.562" v="6212" actId="1076"/>
          <ac:spMkLst>
            <pc:docMk/>
            <pc:sldMk cId="3186389306" sldId="4234"/>
            <ac:spMk id="7" creationId="{552CAB2F-CCF9-BB14-ED67-9F7B0AC8EFB2}"/>
          </ac:spMkLst>
        </pc:spChg>
        <pc:spChg chg="add del mod">
          <ac:chgData name="Michelle Gallace" userId="6890fe1d-fae7-4c95-8977-faa318922140" providerId="ADAL" clId="{CEE3E803-EA11-44E8-980A-18D9AAF00DBA}" dt="2023-10-21T05:31:51.713" v="6457" actId="478"/>
          <ac:spMkLst>
            <pc:docMk/>
            <pc:sldMk cId="3186389306" sldId="4234"/>
            <ac:spMk id="9" creationId="{345DED36-630F-711D-24EB-D0C7A28DCA96}"/>
          </ac:spMkLst>
        </pc:spChg>
        <pc:spChg chg="del mod">
          <ac:chgData name="Michelle Gallace" userId="6890fe1d-fae7-4c95-8977-faa318922140" providerId="ADAL" clId="{CEE3E803-EA11-44E8-980A-18D9AAF00DBA}" dt="2023-10-19T09:30:19.952" v="2390" actId="478"/>
          <ac:spMkLst>
            <pc:docMk/>
            <pc:sldMk cId="3186389306" sldId="4234"/>
            <ac:spMk id="282" creationId="{00000000-0000-0000-0000-000000000000}"/>
          </ac:spMkLst>
        </pc:spChg>
        <pc:picChg chg="add del mod modCrop">
          <ac:chgData name="Michelle Gallace" userId="6890fe1d-fae7-4c95-8977-faa318922140" providerId="ADAL" clId="{CEE3E803-EA11-44E8-980A-18D9AAF00DBA}" dt="2023-10-20T08:08:46.320" v="6058" actId="478"/>
          <ac:picMkLst>
            <pc:docMk/>
            <pc:sldMk cId="3186389306" sldId="4234"/>
            <ac:picMk id="3" creationId="{D222587C-F72B-0FF9-6E80-2252CBCDCF52}"/>
          </ac:picMkLst>
        </pc:picChg>
        <pc:picChg chg="add del mod modCrop">
          <ac:chgData name="Michelle Gallace" userId="6890fe1d-fae7-4c95-8977-faa318922140" providerId="ADAL" clId="{CEE3E803-EA11-44E8-980A-18D9AAF00DBA}" dt="2023-10-20T08:09:25.383" v="6067" actId="478"/>
          <ac:picMkLst>
            <pc:docMk/>
            <pc:sldMk cId="3186389306" sldId="4234"/>
            <ac:picMk id="4" creationId="{3BC92AB1-B6C1-BC92-6D95-7ECEEF73E561}"/>
          </ac:picMkLst>
        </pc:picChg>
        <pc:picChg chg="add del mod modCrop">
          <ac:chgData name="Michelle Gallace" userId="6890fe1d-fae7-4c95-8977-faa318922140" providerId="ADAL" clId="{CEE3E803-EA11-44E8-980A-18D9AAF00DBA}" dt="2023-10-19T11:12:14.388" v="2956" actId="478"/>
          <ac:picMkLst>
            <pc:docMk/>
            <pc:sldMk cId="3186389306" sldId="4234"/>
            <ac:picMk id="5" creationId="{30DEFB44-177B-302A-5AB8-665343565CFE}"/>
          </ac:picMkLst>
        </pc:picChg>
        <pc:picChg chg="add mod modCrop">
          <ac:chgData name="Michelle Gallace" userId="6890fe1d-fae7-4c95-8977-faa318922140" providerId="ADAL" clId="{CEE3E803-EA11-44E8-980A-18D9AAF00DBA}" dt="2023-10-20T08:18:56.807" v="6210" actId="1076"/>
          <ac:picMkLst>
            <pc:docMk/>
            <pc:sldMk cId="3186389306" sldId="4234"/>
            <ac:picMk id="8" creationId="{FBFE61D4-6DD5-5C19-7801-BBD7F264DF97}"/>
          </ac:picMkLst>
        </pc:picChg>
      </pc:sldChg>
      <pc:sldChg chg="addSp delSp modSp add del mod ord">
        <pc:chgData name="Michelle Gallace" userId="6890fe1d-fae7-4c95-8977-faa318922140" providerId="ADAL" clId="{CEE3E803-EA11-44E8-980A-18D9AAF00DBA}" dt="2023-10-20T03:31:37.508" v="3497" actId="2696"/>
        <pc:sldMkLst>
          <pc:docMk/>
          <pc:sldMk cId="977461649" sldId="4235"/>
        </pc:sldMkLst>
        <pc:spChg chg="mod">
          <ac:chgData name="Michelle Gallace" userId="6890fe1d-fae7-4c95-8977-faa318922140" providerId="ADAL" clId="{CEE3E803-EA11-44E8-980A-18D9AAF00DBA}" dt="2023-10-19T06:51:44.701" v="2379" actId="20577"/>
          <ac:spMkLst>
            <pc:docMk/>
            <pc:sldMk cId="977461649" sldId="4235"/>
            <ac:spMk id="4" creationId="{99EB0E17-BB44-B056-0265-BB93B2FE65C1}"/>
          </ac:spMkLst>
        </pc:spChg>
        <pc:picChg chg="add mod modCrop">
          <ac:chgData name="Michelle Gallace" userId="6890fe1d-fae7-4c95-8977-faa318922140" providerId="ADAL" clId="{CEE3E803-EA11-44E8-980A-18D9AAF00DBA}" dt="2023-10-19T06:52:18.118" v="2387" actId="1076"/>
          <ac:picMkLst>
            <pc:docMk/>
            <pc:sldMk cId="977461649" sldId="4235"/>
            <ac:picMk id="3" creationId="{2C2F543C-D820-8678-7E75-0F602B0821BD}"/>
          </ac:picMkLst>
        </pc:picChg>
        <pc:picChg chg="del">
          <ac:chgData name="Michelle Gallace" userId="6890fe1d-fae7-4c95-8977-faa318922140" providerId="ADAL" clId="{CEE3E803-EA11-44E8-980A-18D9AAF00DBA}" dt="2023-10-19T06:51:34.712" v="2356" actId="478"/>
          <ac:picMkLst>
            <pc:docMk/>
            <pc:sldMk cId="977461649" sldId="4235"/>
            <ac:picMk id="5" creationId="{30DEFB44-177B-302A-5AB8-665343565CFE}"/>
          </ac:picMkLst>
        </pc:picChg>
      </pc:sldChg>
      <pc:sldChg chg="addSp modSp new del mod">
        <pc:chgData name="Michelle Gallace" userId="6890fe1d-fae7-4c95-8977-faa318922140" providerId="ADAL" clId="{CEE3E803-EA11-44E8-980A-18D9AAF00DBA}" dt="2023-10-20T06:00:14.592" v="5060" actId="2696"/>
        <pc:sldMkLst>
          <pc:docMk/>
          <pc:sldMk cId="1409199147" sldId="4235"/>
        </pc:sldMkLst>
        <pc:spChg chg="add mod">
          <ac:chgData name="Michelle Gallace" userId="6890fe1d-fae7-4c95-8977-faa318922140" providerId="ADAL" clId="{CEE3E803-EA11-44E8-980A-18D9AAF00DBA}" dt="2023-10-20T05:55:24.589" v="5014" actId="20577"/>
          <ac:spMkLst>
            <pc:docMk/>
            <pc:sldMk cId="1409199147" sldId="4235"/>
            <ac:spMk id="2" creationId="{6DA8CF49-9DB3-9FA9-1290-100F9814CD93}"/>
          </ac:spMkLst>
        </pc:spChg>
      </pc:sldChg>
      <pc:sldChg chg="addSp delSp modSp add mod">
        <pc:chgData name="Michelle Gallace" userId="6890fe1d-fae7-4c95-8977-faa318922140" providerId="ADAL" clId="{CEE3E803-EA11-44E8-980A-18D9AAF00DBA}" dt="2023-10-20T07:27:28.028" v="5756" actId="1076"/>
        <pc:sldMkLst>
          <pc:docMk/>
          <pc:sldMk cId="8131319" sldId="4236"/>
        </pc:sldMkLst>
        <pc:spChg chg="mod">
          <ac:chgData name="Michelle Gallace" userId="6890fe1d-fae7-4c95-8977-faa318922140" providerId="ADAL" clId="{CEE3E803-EA11-44E8-980A-18D9AAF00DBA}" dt="2023-10-20T07:15:58.500" v="5746" actId="20577"/>
          <ac:spMkLst>
            <pc:docMk/>
            <pc:sldMk cId="8131319" sldId="4236"/>
            <ac:spMk id="283" creationId="{00000000-0000-0000-0000-000000000000}"/>
          </ac:spMkLst>
        </pc:spChg>
        <pc:picChg chg="add del mod modCrop">
          <ac:chgData name="Michelle Gallace" userId="6890fe1d-fae7-4c95-8977-faa318922140" providerId="ADAL" clId="{CEE3E803-EA11-44E8-980A-18D9AAF00DBA}" dt="2023-10-20T07:27:07.584" v="5750" actId="478"/>
          <ac:picMkLst>
            <pc:docMk/>
            <pc:sldMk cId="8131319" sldId="4236"/>
            <ac:picMk id="3" creationId="{170B20FF-5378-800F-794D-0B7C14C88DAE}"/>
          </ac:picMkLst>
        </pc:picChg>
        <pc:picChg chg="del">
          <ac:chgData name="Michelle Gallace" userId="6890fe1d-fae7-4c95-8977-faa318922140" providerId="ADAL" clId="{CEE3E803-EA11-44E8-980A-18D9AAF00DBA}" dt="2023-10-20T04:00:26.594" v="3927" actId="478"/>
          <ac:picMkLst>
            <pc:docMk/>
            <pc:sldMk cId="8131319" sldId="4236"/>
            <ac:picMk id="4" creationId="{1986C054-747D-EBEB-885D-BC213BBEB9E7}"/>
          </ac:picMkLst>
        </pc:picChg>
        <pc:picChg chg="add mod">
          <ac:chgData name="Michelle Gallace" userId="6890fe1d-fae7-4c95-8977-faa318922140" providerId="ADAL" clId="{CEE3E803-EA11-44E8-980A-18D9AAF00DBA}" dt="2023-10-20T07:27:28.028" v="5756" actId="1076"/>
          <ac:picMkLst>
            <pc:docMk/>
            <pc:sldMk cId="8131319" sldId="4236"/>
            <ac:picMk id="4" creationId="{2AFB8672-79B6-7860-8847-C36FFF2A7DAE}"/>
          </ac:picMkLst>
        </pc:picChg>
        <pc:picChg chg="add del mod modCrop">
          <ac:chgData name="Michelle Gallace" userId="6890fe1d-fae7-4c95-8977-faa318922140" providerId="ADAL" clId="{CEE3E803-EA11-44E8-980A-18D9AAF00DBA}" dt="2023-10-20T07:27:08.777" v="5751" actId="478"/>
          <ac:picMkLst>
            <pc:docMk/>
            <pc:sldMk cId="8131319" sldId="4236"/>
            <ac:picMk id="5" creationId="{0D544D6D-825E-3DA5-2C5A-AD2CA3A5FA4A}"/>
          </ac:picMkLst>
        </pc:picChg>
      </pc:sldChg>
      <pc:sldChg chg="addSp delSp modSp add del mod">
        <pc:chgData name="Michelle Gallace" userId="6890fe1d-fae7-4c95-8977-faa318922140" providerId="ADAL" clId="{CEE3E803-EA11-44E8-980A-18D9AAF00DBA}" dt="2023-10-20T03:30:45.943" v="3496" actId="2696"/>
        <pc:sldMkLst>
          <pc:docMk/>
          <pc:sldMk cId="341290884" sldId="4236"/>
        </pc:sldMkLst>
        <pc:spChg chg="del">
          <ac:chgData name="Michelle Gallace" userId="6890fe1d-fae7-4c95-8977-faa318922140" providerId="ADAL" clId="{CEE3E803-EA11-44E8-980A-18D9AAF00DBA}" dt="2023-10-19T09:43:39.570" v="2768" actId="478"/>
          <ac:spMkLst>
            <pc:docMk/>
            <pc:sldMk cId="341290884" sldId="4236"/>
            <ac:spMk id="3" creationId="{9AA1302B-F849-1B61-1FE1-C9F2AEC4EFA2}"/>
          </ac:spMkLst>
        </pc:spChg>
        <pc:spChg chg="del">
          <ac:chgData name="Michelle Gallace" userId="6890fe1d-fae7-4c95-8977-faa318922140" providerId="ADAL" clId="{CEE3E803-EA11-44E8-980A-18D9AAF00DBA}" dt="2023-10-19T09:44:08.036" v="2771" actId="478"/>
          <ac:spMkLst>
            <pc:docMk/>
            <pc:sldMk cId="341290884" sldId="4236"/>
            <ac:spMk id="4" creationId="{99EB0E17-BB44-B056-0265-BB93B2FE65C1}"/>
          </ac:spMkLst>
        </pc:spChg>
        <pc:spChg chg="add mod">
          <ac:chgData name="Michelle Gallace" userId="6890fe1d-fae7-4c95-8977-faa318922140" providerId="ADAL" clId="{CEE3E803-EA11-44E8-980A-18D9AAF00DBA}" dt="2023-10-19T11:06:52.768" v="2901" actId="1076"/>
          <ac:spMkLst>
            <pc:docMk/>
            <pc:sldMk cId="341290884" sldId="4236"/>
            <ac:spMk id="6" creationId="{876DE858-EB54-47C6-8BC7-C889AD338BC5}"/>
          </ac:spMkLst>
        </pc:spChg>
        <pc:spChg chg="add mod">
          <ac:chgData name="Michelle Gallace" userId="6890fe1d-fae7-4c95-8977-faa318922140" providerId="ADAL" clId="{CEE3E803-EA11-44E8-980A-18D9AAF00DBA}" dt="2023-10-19T11:07:33.602" v="2933" actId="1076"/>
          <ac:spMkLst>
            <pc:docMk/>
            <pc:sldMk cId="341290884" sldId="4236"/>
            <ac:spMk id="7" creationId="{FD968A99-DD50-D181-E830-DE274DF88F59}"/>
          </ac:spMkLst>
        </pc:spChg>
        <pc:spChg chg="del">
          <ac:chgData name="Michelle Gallace" userId="6890fe1d-fae7-4c95-8977-faa318922140" providerId="ADAL" clId="{CEE3E803-EA11-44E8-980A-18D9AAF00DBA}" dt="2023-10-19T09:44:03.863" v="2770" actId="478"/>
          <ac:spMkLst>
            <pc:docMk/>
            <pc:sldMk cId="341290884" sldId="4236"/>
            <ac:spMk id="282" creationId="{00000000-0000-0000-0000-000000000000}"/>
          </ac:spMkLst>
        </pc:spChg>
        <pc:picChg chg="add mod modCrop">
          <ac:chgData name="Michelle Gallace" userId="6890fe1d-fae7-4c95-8977-faa318922140" providerId="ADAL" clId="{CEE3E803-EA11-44E8-980A-18D9AAF00DBA}" dt="2023-10-19T11:07:45.570" v="2934" actId="1076"/>
          <ac:picMkLst>
            <pc:docMk/>
            <pc:sldMk cId="341290884" sldId="4236"/>
            <ac:picMk id="5" creationId="{5A894AC0-7C74-8A66-1E1D-A8957872646C}"/>
          </ac:picMkLst>
        </pc:picChg>
      </pc:sldChg>
      <pc:sldChg chg="new del">
        <pc:chgData name="Michelle Gallace" userId="6890fe1d-fae7-4c95-8977-faa318922140" providerId="ADAL" clId="{CEE3E803-EA11-44E8-980A-18D9AAF00DBA}" dt="2023-10-20T04:00:20.897" v="3925" actId="2696"/>
        <pc:sldMkLst>
          <pc:docMk/>
          <pc:sldMk cId="3279789310" sldId="4236"/>
        </pc:sldMkLst>
      </pc:sldChg>
      <pc:sldChg chg="addSp delSp modSp add mod ord">
        <pc:chgData name="Michelle Gallace" userId="6890fe1d-fae7-4c95-8977-faa318922140" providerId="ADAL" clId="{CEE3E803-EA11-44E8-980A-18D9AAF00DBA}" dt="2023-10-20T05:59:52.589" v="5055"/>
        <pc:sldMkLst>
          <pc:docMk/>
          <pc:sldMk cId="2782755055" sldId="4237"/>
        </pc:sldMkLst>
        <pc:spChg chg="del">
          <ac:chgData name="Michelle Gallace" userId="6890fe1d-fae7-4c95-8977-faa318922140" providerId="ADAL" clId="{CEE3E803-EA11-44E8-980A-18D9AAF00DBA}" dt="2023-10-20T05:58:34.935" v="5016" actId="478"/>
          <ac:spMkLst>
            <pc:docMk/>
            <pc:sldMk cId="2782755055" sldId="4237"/>
            <ac:spMk id="3" creationId="{90A4EE1A-4FCA-9FAF-A388-19D8EAA9C04D}"/>
          </ac:spMkLst>
        </pc:spChg>
        <pc:spChg chg="mod">
          <ac:chgData name="Michelle Gallace" userId="6890fe1d-fae7-4c95-8977-faa318922140" providerId="ADAL" clId="{CEE3E803-EA11-44E8-980A-18D9AAF00DBA}" dt="2023-10-20T05:59:37.948" v="5053" actId="20577"/>
          <ac:spMkLst>
            <pc:docMk/>
            <pc:sldMk cId="2782755055" sldId="4237"/>
            <ac:spMk id="5" creationId="{CAFF1EDB-9403-7589-E102-A11705FC4D22}"/>
          </ac:spMkLst>
        </pc:spChg>
        <pc:picChg chg="add mod modCrop">
          <ac:chgData name="Michelle Gallace" userId="6890fe1d-fae7-4c95-8977-faa318922140" providerId="ADAL" clId="{CEE3E803-EA11-44E8-980A-18D9AAF00DBA}" dt="2023-10-20T05:59:30.084" v="5031" actId="1076"/>
          <ac:picMkLst>
            <pc:docMk/>
            <pc:sldMk cId="2782755055" sldId="4237"/>
            <ac:picMk id="6" creationId="{4872D589-28A4-2E17-7012-386741493ACE}"/>
          </ac:picMkLst>
        </pc:picChg>
        <pc:picChg chg="del">
          <ac:chgData name="Michelle Gallace" userId="6890fe1d-fae7-4c95-8977-faa318922140" providerId="ADAL" clId="{CEE3E803-EA11-44E8-980A-18D9AAF00DBA}" dt="2023-10-20T05:58:37.184" v="5017" actId="478"/>
          <ac:picMkLst>
            <pc:docMk/>
            <pc:sldMk cId="2782755055" sldId="4237"/>
            <ac:picMk id="7" creationId="{E236CF47-657C-A701-6D8D-CA5E29279A5F}"/>
          </ac:picMkLst>
        </pc:picChg>
      </pc:sldChg>
      <pc:sldChg chg="modSp add mod">
        <pc:chgData name="Michelle Gallace" userId="6890fe1d-fae7-4c95-8977-faa318922140" providerId="ADAL" clId="{CEE3E803-EA11-44E8-980A-18D9AAF00DBA}" dt="2023-10-20T16:30:57.883" v="6456" actId="1076"/>
        <pc:sldMkLst>
          <pc:docMk/>
          <pc:sldMk cId="1969249298" sldId="4238"/>
        </pc:sldMkLst>
        <pc:spChg chg="mod">
          <ac:chgData name="Michelle Gallace" userId="6890fe1d-fae7-4c95-8977-faa318922140" providerId="ADAL" clId="{CEE3E803-EA11-44E8-980A-18D9AAF00DBA}" dt="2023-10-20T16:30:57.883" v="6456" actId="1076"/>
          <ac:spMkLst>
            <pc:docMk/>
            <pc:sldMk cId="1969249298" sldId="4238"/>
            <ac:spMk id="3" creationId="{9AA1302B-F849-1B61-1FE1-C9F2AEC4EFA2}"/>
          </ac:spMkLst>
        </pc:spChg>
        <pc:spChg chg="mod">
          <ac:chgData name="Michelle Gallace" userId="6890fe1d-fae7-4c95-8977-faa318922140" providerId="ADAL" clId="{CEE3E803-EA11-44E8-980A-18D9AAF00DBA}" dt="2023-10-20T06:23:40.380" v="5200" actId="20577"/>
          <ac:spMkLst>
            <pc:docMk/>
            <pc:sldMk cId="1969249298" sldId="4238"/>
            <ac:spMk id="283" creationId="{00000000-0000-0000-0000-000000000000}"/>
          </ac:spMkLst>
        </pc:spChg>
      </pc:sldChg>
      <pc:sldChg chg="new del">
        <pc:chgData name="Michelle Gallace" userId="6890fe1d-fae7-4c95-8977-faa318922140" providerId="ADAL" clId="{CEE3E803-EA11-44E8-980A-18D9AAF00DBA}" dt="2023-10-20T05:58:49.329" v="5019" actId="680"/>
        <pc:sldMkLst>
          <pc:docMk/>
          <pc:sldMk cId="2635787326" sldId="4238"/>
        </pc:sldMkLst>
      </pc:sldChg>
      <pc:sldChg chg="addSp delSp modSp add mod">
        <pc:chgData name="Michelle Gallace" userId="6890fe1d-fae7-4c95-8977-faa318922140" providerId="ADAL" clId="{CEE3E803-EA11-44E8-980A-18D9AAF00DBA}" dt="2023-10-22T08:55:12.596" v="6536" actId="1076"/>
        <pc:sldMkLst>
          <pc:docMk/>
          <pc:sldMk cId="1661042284" sldId="4239"/>
        </pc:sldMkLst>
        <pc:picChg chg="del">
          <ac:chgData name="Michelle Gallace" userId="6890fe1d-fae7-4c95-8977-faa318922140" providerId="ADAL" clId="{CEE3E803-EA11-44E8-980A-18D9AAF00DBA}" dt="2023-10-22T08:54:14.112" v="6524" actId="478"/>
          <ac:picMkLst>
            <pc:docMk/>
            <pc:sldMk cId="1661042284" sldId="4239"/>
            <ac:picMk id="3" creationId="{170B20FF-5378-800F-794D-0B7C14C88DAE}"/>
          </ac:picMkLst>
        </pc:picChg>
        <pc:picChg chg="add mod modCrop">
          <ac:chgData name="Michelle Gallace" userId="6890fe1d-fae7-4c95-8977-faa318922140" providerId="ADAL" clId="{CEE3E803-EA11-44E8-980A-18D9AAF00DBA}" dt="2023-10-22T08:55:12.596" v="6536" actId="1076"/>
          <ac:picMkLst>
            <pc:docMk/>
            <pc:sldMk cId="1661042284" sldId="4239"/>
            <ac:picMk id="4" creationId="{8B9052D8-9B9E-0EDD-17E8-0FF26A3EE3D4}"/>
          </ac:picMkLst>
        </pc:picChg>
        <pc:picChg chg="del">
          <ac:chgData name="Michelle Gallace" userId="6890fe1d-fae7-4c95-8977-faa318922140" providerId="ADAL" clId="{CEE3E803-EA11-44E8-980A-18D9AAF00DBA}" dt="2023-10-22T08:54:12.938" v="6523" actId="478"/>
          <ac:picMkLst>
            <pc:docMk/>
            <pc:sldMk cId="1661042284" sldId="4239"/>
            <ac:picMk id="5" creationId="{0D544D6D-825E-3DA5-2C5A-AD2CA3A5FA4A}"/>
          </ac:picMkLst>
        </pc:picChg>
        <pc:picChg chg="add mod modCrop">
          <ac:chgData name="Michelle Gallace" userId="6890fe1d-fae7-4c95-8977-faa318922140" providerId="ADAL" clId="{CEE3E803-EA11-44E8-980A-18D9AAF00DBA}" dt="2023-10-22T08:55:02.699" v="6535" actId="1076"/>
          <ac:picMkLst>
            <pc:docMk/>
            <pc:sldMk cId="1661042284" sldId="4239"/>
            <ac:picMk id="6" creationId="{514882C8-87AE-3720-C382-99E2F2F35122}"/>
          </ac:picMkLst>
        </pc:picChg>
      </pc:sldChg>
      <pc:sldChg chg="addSp delSp modSp add mod">
        <pc:chgData name="Michelle Gallace" userId="6890fe1d-fae7-4c95-8977-faa318922140" providerId="ADAL" clId="{CEE3E803-EA11-44E8-980A-18D9AAF00DBA}" dt="2023-10-20T07:50:57.617" v="6011" actId="20577"/>
        <pc:sldMkLst>
          <pc:docMk/>
          <pc:sldMk cId="3169601647" sldId="4240"/>
        </pc:sldMkLst>
        <pc:spChg chg="add mod">
          <ac:chgData name="Michelle Gallace" userId="6890fe1d-fae7-4c95-8977-faa318922140" providerId="ADAL" clId="{CEE3E803-EA11-44E8-980A-18D9AAF00DBA}" dt="2023-10-20T07:50:57.617" v="6011" actId="20577"/>
          <ac:spMkLst>
            <pc:docMk/>
            <pc:sldMk cId="3169601647" sldId="4240"/>
            <ac:spMk id="2" creationId="{4CE74D60-38BF-7A75-5779-AFE58FC5CB9C}"/>
          </ac:spMkLst>
        </pc:spChg>
        <pc:spChg chg="mod">
          <ac:chgData name="Michelle Gallace" userId="6890fe1d-fae7-4c95-8977-faa318922140" providerId="ADAL" clId="{CEE3E803-EA11-44E8-980A-18D9AAF00DBA}" dt="2023-10-20T07:49:05.699" v="5801" actId="20577"/>
          <ac:spMkLst>
            <pc:docMk/>
            <pc:sldMk cId="3169601647" sldId="4240"/>
            <ac:spMk id="4" creationId="{DBE67BBA-95CF-6F17-5B8A-09DB5A27801E}"/>
          </ac:spMkLst>
        </pc:spChg>
        <pc:spChg chg="del mod">
          <ac:chgData name="Michelle Gallace" userId="6890fe1d-fae7-4c95-8977-faa318922140" providerId="ADAL" clId="{CEE3E803-EA11-44E8-980A-18D9AAF00DBA}" dt="2023-10-20T07:49:26.841" v="5828" actId="478"/>
          <ac:spMkLst>
            <pc:docMk/>
            <pc:sldMk cId="3169601647" sldId="4240"/>
            <ac:spMk id="9" creationId="{37383B98-CE1D-FB9B-6A10-556D7CC0C977}"/>
          </ac:spMkLst>
        </pc:spChg>
        <pc:picChg chg="del">
          <ac:chgData name="Michelle Gallace" userId="6890fe1d-fae7-4c95-8977-faa318922140" providerId="ADAL" clId="{CEE3E803-EA11-44E8-980A-18D9AAF00DBA}" dt="2023-10-20T07:48:57.015" v="5776" actId="478"/>
          <ac:picMkLst>
            <pc:docMk/>
            <pc:sldMk cId="3169601647" sldId="4240"/>
            <ac:picMk id="20" creationId="{1EB3886E-790E-EEA3-86A0-C8E5103955AA}"/>
          </ac:picMkLst>
        </pc:picChg>
      </pc:sldChg>
      <pc:sldChg chg="new del">
        <pc:chgData name="Michelle Gallace" userId="6890fe1d-fae7-4c95-8977-faa318922140" providerId="ADAL" clId="{CEE3E803-EA11-44E8-980A-18D9AAF00DBA}" dt="2023-10-20T08:29:41.165" v="6252" actId="680"/>
        <pc:sldMkLst>
          <pc:docMk/>
          <pc:sldMk cId="3015956397" sldId="4241"/>
        </pc:sldMkLst>
      </pc:sldChg>
    </pc:docChg>
  </pc:docChgLst>
  <pc:docChgLst>
    <pc:chgData name="Michelle Gallace" userId="6890fe1d-fae7-4c95-8977-faa318922140" providerId="ADAL" clId="{B045083B-15C0-4F0B-AA82-FBD27338DEAD}"/>
    <pc:docChg chg="undo redo custSel addSld delSld modSld sldOrd modMainMaster modNotesMaster modHandout">
      <pc:chgData name="Michelle Gallace" userId="6890fe1d-fae7-4c95-8977-faa318922140" providerId="ADAL" clId="{B045083B-15C0-4F0B-AA82-FBD27338DEAD}" dt="2023-09-25T02:12:03.850" v="9018"/>
      <pc:docMkLst>
        <pc:docMk/>
      </pc:docMkLst>
      <pc:sldChg chg="del">
        <pc:chgData name="Michelle Gallace" userId="6890fe1d-fae7-4c95-8977-faa318922140" providerId="ADAL" clId="{B045083B-15C0-4F0B-AA82-FBD27338DEAD}" dt="2023-09-21T07:01:26.180" v="57" actId="2696"/>
        <pc:sldMkLst>
          <pc:docMk/>
          <pc:sldMk cId="1579110752" sldId="256"/>
        </pc:sldMkLst>
      </pc:sldChg>
      <pc:sldChg chg="modSp mo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0" sldId="257"/>
        </pc:sldMkLst>
        <pc:spChg chg="mod">
          <ac:chgData name="Michelle Gallace" userId="6890fe1d-fae7-4c95-8977-faa318922140" providerId="ADAL" clId="{B045083B-15C0-4F0B-AA82-FBD27338DEAD}" dt="2023-09-21T06:52:33.199" v="16" actId="20577"/>
          <ac:spMkLst>
            <pc:docMk/>
            <pc:sldMk cId="0" sldId="257"/>
            <ac:spMk id="3" creationId="{0D5035CB-5CB6-4E0E-5290-716C49015623}"/>
          </ac:spMkLst>
        </pc:spChg>
        <pc:spChg chg="mod">
          <ac:chgData name="Michelle Gallace" userId="6890fe1d-fae7-4c95-8977-faa318922140" providerId="ADAL" clId="{B045083B-15C0-4F0B-AA82-FBD27338DEAD}" dt="2023-09-24T05:06:07.720" v="6868" actId="1076"/>
          <ac:spMkLst>
            <pc:docMk/>
            <pc:sldMk cId="0" sldId="257"/>
            <ac:spMk id="127" creationId="{00000000-0000-0000-0000-000000000000}"/>
          </ac:spMkLst>
        </pc:spChg>
        <pc:picChg chg="mod">
          <ac:chgData name="Michelle Gallace" userId="6890fe1d-fae7-4c95-8977-faa318922140" providerId="ADAL" clId="{B045083B-15C0-4F0B-AA82-FBD27338DEAD}" dt="2023-09-24T10:01:27.953" v="8494" actId="1036"/>
          <ac:picMkLst>
            <pc:docMk/>
            <pc:sldMk cId="0" sldId="257"/>
            <ac:picMk id="126" creationId="{00000000-0000-0000-0000-000000000000}"/>
          </ac:picMkLst>
        </pc:picChg>
      </pc:sldChg>
      <pc:sldChg chg="del">
        <pc:chgData name="Michelle Gallace" userId="6890fe1d-fae7-4c95-8977-faa318922140" providerId="ADAL" clId="{B045083B-15C0-4F0B-AA82-FBD27338DEAD}" dt="2023-09-22T03:30:02.936" v="5607" actId="2696"/>
        <pc:sldMkLst>
          <pc:docMk/>
          <pc:sldMk cId="2674787537" sldId="1899"/>
        </pc:sldMkLst>
      </pc:sldChg>
      <pc:sldChg chg="addSp delSp modSp mo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1518297355" sldId="4192"/>
        </pc:sldMkLst>
        <pc:spChg chg="mod">
          <ac:chgData name="Michelle Gallace" userId="6890fe1d-fae7-4c95-8977-faa318922140" providerId="ADAL" clId="{B045083B-15C0-4F0B-AA82-FBD27338DEAD}" dt="2023-09-24T05:04:54.028" v="6865" actId="122"/>
          <ac:spMkLst>
            <pc:docMk/>
            <pc:sldMk cId="1518297355" sldId="4192"/>
            <ac:spMk id="4" creationId="{A63AF814-7EB3-A553-EC5F-BFFC79442691}"/>
          </ac:spMkLst>
        </pc:spChg>
        <pc:picChg chg="add mod modCrop">
          <ac:chgData name="Michelle Gallace" userId="6890fe1d-fae7-4c95-8977-faa318922140" providerId="ADAL" clId="{B045083B-15C0-4F0B-AA82-FBD27338DEAD}" dt="2023-09-24T05:05:01.672" v="6866" actId="1076"/>
          <ac:picMkLst>
            <pc:docMk/>
            <pc:sldMk cId="1518297355" sldId="4192"/>
            <ac:picMk id="6" creationId="{052F02C7-F493-0D80-2305-62BE19B3C401}"/>
          </ac:picMkLst>
        </pc:picChg>
        <pc:picChg chg="del mod">
          <ac:chgData name="Michelle Gallace" userId="6890fe1d-fae7-4c95-8977-faa318922140" providerId="ADAL" clId="{B045083B-15C0-4F0B-AA82-FBD27338DEAD}" dt="2023-09-22T12:10:55.489" v="5724" actId="478"/>
          <ac:picMkLst>
            <pc:docMk/>
            <pc:sldMk cId="1518297355" sldId="4192"/>
            <ac:picMk id="14" creationId="{2DEC19FA-D0DD-4408-1C05-6D8855ADE604}"/>
          </ac:picMkLst>
        </pc:picChg>
      </pc:sldChg>
      <pc:sldChg chg="addSp delSp modSp mod or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1633230077" sldId="4194"/>
        </pc:sldMkLst>
        <pc:picChg chg="add mod">
          <ac:chgData name="Michelle Gallace" userId="6890fe1d-fae7-4c95-8977-faa318922140" providerId="ADAL" clId="{B045083B-15C0-4F0B-AA82-FBD27338DEAD}" dt="2023-09-24T04:35:27.767" v="6843" actId="1076"/>
          <ac:picMkLst>
            <pc:docMk/>
            <pc:sldMk cId="1633230077" sldId="4194"/>
            <ac:picMk id="3" creationId="{549A99ED-216A-FBB0-2154-D11BC75454B0}"/>
          </ac:picMkLst>
        </pc:picChg>
        <pc:picChg chg="del">
          <ac:chgData name="Michelle Gallace" userId="6890fe1d-fae7-4c95-8977-faa318922140" providerId="ADAL" clId="{B045083B-15C0-4F0B-AA82-FBD27338DEAD}" dt="2023-09-24T04:35:02.223" v="6837" actId="478"/>
          <ac:picMkLst>
            <pc:docMk/>
            <pc:sldMk cId="1633230077" sldId="4194"/>
            <ac:picMk id="4" creationId="{F3B18C86-7565-46F6-6811-64E37B671E85}"/>
          </ac:picMkLst>
        </pc:picChg>
      </pc:sldChg>
      <pc:sldChg chg="modSp mo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2743094635" sldId="4210"/>
        </pc:sldMkLst>
        <pc:spChg chg="mod">
          <ac:chgData name="Michelle Gallace" userId="6890fe1d-fae7-4c95-8977-faa318922140" providerId="ADAL" clId="{B045083B-15C0-4F0B-AA82-FBD27338DEAD}" dt="2023-09-24T05:04:20.462" v="6860" actId="20577"/>
          <ac:spMkLst>
            <pc:docMk/>
            <pc:sldMk cId="2743094635" sldId="4210"/>
            <ac:spMk id="3" creationId="{9AA1302B-F849-1B61-1FE1-C9F2AEC4EFA2}"/>
          </ac:spMkLst>
        </pc:spChg>
        <pc:spChg chg="mod">
          <ac:chgData name="Michelle Gallace" userId="6890fe1d-fae7-4c95-8977-faa318922140" providerId="ADAL" clId="{B045083B-15C0-4F0B-AA82-FBD27338DEAD}" dt="2023-09-21T07:11:38.837" v="200" actId="20577"/>
          <ac:spMkLst>
            <pc:docMk/>
            <pc:sldMk cId="2743094635" sldId="4210"/>
            <ac:spMk id="283" creationId="{00000000-0000-0000-0000-000000000000}"/>
          </ac:spMkLst>
        </pc:spChg>
      </pc:sldChg>
      <pc:sldChg chg="modSp del mod">
        <pc:chgData name="Michelle Gallace" userId="6890fe1d-fae7-4c95-8977-faa318922140" providerId="ADAL" clId="{B045083B-15C0-4F0B-AA82-FBD27338DEAD}" dt="2023-09-22T09:56:08.658" v="5681" actId="2696"/>
        <pc:sldMkLst>
          <pc:docMk/>
          <pc:sldMk cId="2114223670" sldId="4211"/>
        </pc:sldMkLst>
        <pc:spChg chg="mod">
          <ac:chgData name="Michelle Gallace" userId="6890fe1d-fae7-4c95-8977-faa318922140" providerId="ADAL" clId="{B045083B-15C0-4F0B-AA82-FBD27338DEAD}" dt="2023-09-22T09:55:42.374" v="5675" actId="20577"/>
          <ac:spMkLst>
            <pc:docMk/>
            <pc:sldMk cId="2114223670" sldId="4211"/>
            <ac:spMk id="3" creationId="{9AA1302B-F849-1B61-1FE1-C9F2AEC4EFA2}"/>
          </ac:spMkLst>
        </pc:spChg>
        <pc:spChg chg="mod">
          <ac:chgData name="Michelle Gallace" userId="6890fe1d-fae7-4c95-8977-faa318922140" providerId="ADAL" clId="{B045083B-15C0-4F0B-AA82-FBD27338DEAD}" dt="2023-09-21T07:18:32.004" v="338" actId="20577"/>
          <ac:spMkLst>
            <pc:docMk/>
            <pc:sldMk cId="2114223670" sldId="4211"/>
            <ac:spMk id="4" creationId="{99EB0E17-BB44-B056-0265-BB93B2FE65C1}"/>
          </ac:spMkLst>
        </pc:spChg>
        <pc:spChg chg="mod">
          <ac:chgData name="Michelle Gallace" userId="6890fe1d-fae7-4c95-8977-faa318922140" providerId="ADAL" clId="{B045083B-15C0-4F0B-AA82-FBD27338DEAD}" dt="2023-09-21T07:14:29.677" v="268" actId="1076"/>
          <ac:spMkLst>
            <pc:docMk/>
            <pc:sldMk cId="2114223670" sldId="4211"/>
            <ac:spMk id="282" creationId="{00000000-0000-0000-0000-000000000000}"/>
          </ac:spMkLst>
        </pc:spChg>
      </pc:sldChg>
      <pc:sldChg chg="del">
        <pc:chgData name="Michelle Gallace" userId="6890fe1d-fae7-4c95-8977-faa318922140" providerId="ADAL" clId="{B045083B-15C0-4F0B-AA82-FBD27338DEAD}" dt="2023-09-21T07:13:10.566" v="231" actId="2696"/>
        <pc:sldMkLst>
          <pc:docMk/>
          <pc:sldMk cId="2800849677" sldId="4213"/>
        </pc:sldMkLst>
      </pc:sldChg>
      <pc:sldChg chg="addSp delSp modSp del mod ord">
        <pc:chgData name="Michelle Gallace" userId="6890fe1d-fae7-4c95-8977-faa318922140" providerId="ADAL" clId="{B045083B-15C0-4F0B-AA82-FBD27338DEAD}" dt="2023-09-22T01:47:40.573" v="2237" actId="2696"/>
        <pc:sldMkLst>
          <pc:docMk/>
          <pc:sldMk cId="265994524" sldId="4214"/>
        </pc:sldMkLst>
        <pc:spChg chg="add mod">
          <ac:chgData name="Michelle Gallace" userId="6890fe1d-fae7-4c95-8977-faa318922140" providerId="ADAL" clId="{B045083B-15C0-4F0B-AA82-FBD27338DEAD}" dt="2023-09-22T01:03:07.850" v="784" actId="164"/>
          <ac:spMkLst>
            <pc:docMk/>
            <pc:sldMk cId="265994524" sldId="4214"/>
            <ac:spMk id="2" creationId="{2A7C88F7-3508-E917-F330-BB1C3F58C1E0}"/>
          </ac:spMkLst>
        </pc:spChg>
        <pc:spChg chg="mod">
          <ac:chgData name="Michelle Gallace" userId="6890fe1d-fae7-4c95-8977-faa318922140" providerId="ADAL" clId="{B045083B-15C0-4F0B-AA82-FBD27338DEAD}" dt="2023-09-22T00:56:08.095" v="635" actId="1076"/>
          <ac:spMkLst>
            <pc:docMk/>
            <pc:sldMk cId="265994524" sldId="4214"/>
            <ac:spMk id="4" creationId="{DBE67BBA-95CF-6F17-5B8A-09DB5A27801E}"/>
          </ac:spMkLst>
        </pc:spChg>
        <pc:spChg chg="add mod">
          <ac:chgData name="Michelle Gallace" userId="6890fe1d-fae7-4c95-8977-faa318922140" providerId="ADAL" clId="{B045083B-15C0-4F0B-AA82-FBD27338DEAD}" dt="2023-09-22T01:06:54.010" v="809" actId="113"/>
          <ac:spMkLst>
            <pc:docMk/>
            <pc:sldMk cId="265994524" sldId="4214"/>
            <ac:spMk id="5" creationId="{D012E43A-2D10-6C36-BF21-6DC53339D57A}"/>
          </ac:spMkLst>
        </pc:spChg>
        <pc:spChg chg="add del mod">
          <ac:chgData name="Michelle Gallace" userId="6890fe1d-fae7-4c95-8977-faa318922140" providerId="ADAL" clId="{B045083B-15C0-4F0B-AA82-FBD27338DEAD}" dt="2023-09-22T00:57:52.162" v="643" actId="478"/>
          <ac:spMkLst>
            <pc:docMk/>
            <pc:sldMk cId="265994524" sldId="4214"/>
            <ac:spMk id="8" creationId="{730D08BF-6348-7567-BD48-33E2504FA4E7}"/>
          </ac:spMkLst>
        </pc:spChg>
        <pc:spChg chg="mod">
          <ac:chgData name="Michelle Gallace" userId="6890fe1d-fae7-4c95-8977-faa318922140" providerId="ADAL" clId="{B045083B-15C0-4F0B-AA82-FBD27338DEAD}" dt="2023-09-22T01:04:45.967" v="796" actId="1076"/>
          <ac:spMkLst>
            <pc:docMk/>
            <pc:sldMk cId="265994524" sldId="4214"/>
            <ac:spMk id="12" creationId="{DAC2FB48-0C68-52F8-4ABE-FCA76FC91E02}"/>
          </ac:spMkLst>
        </pc:spChg>
        <pc:spChg chg="del mod">
          <ac:chgData name="Michelle Gallace" userId="6890fe1d-fae7-4c95-8977-faa318922140" providerId="ADAL" clId="{B045083B-15C0-4F0B-AA82-FBD27338DEAD}" dt="2023-09-21T07:07:57.475" v="103" actId="478"/>
          <ac:spMkLst>
            <pc:docMk/>
            <pc:sldMk cId="265994524" sldId="4214"/>
            <ac:spMk id="16" creationId="{79BD88DD-456C-57B1-2AC8-D1D2BA9765E6}"/>
          </ac:spMkLst>
        </pc:spChg>
        <pc:spChg chg="del">
          <ac:chgData name="Michelle Gallace" userId="6890fe1d-fae7-4c95-8977-faa318922140" providerId="ADAL" clId="{B045083B-15C0-4F0B-AA82-FBD27338DEAD}" dt="2023-09-21T07:07:53.658" v="101" actId="478"/>
          <ac:spMkLst>
            <pc:docMk/>
            <pc:sldMk cId="265994524" sldId="4214"/>
            <ac:spMk id="20" creationId="{C4143443-F136-C3CD-DBCE-4D365F08621E}"/>
          </ac:spMkLst>
        </pc:spChg>
        <pc:spChg chg="del mod">
          <ac:chgData name="Michelle Gallace" userId="6890fe1d-fae7-4c95-8977-faa318922140" providerId="ADAL" clId="{B045083B-15C0-4F0B-AA82-FBD27338DEAD}" dt="2023-09-21T07:08:02.453" v="106" actId="478"/>
          <ac:spMkLst>
            <pc:docMk/>
            <pc:sldMk cId="265994524" sldId="4214"/>
            <ac:spMk id="21" creationId="{8574ADCB-586D-D752-924D-A730613736C7}"/>
          </ac:spMkLst>
        </pc:spChg>
        <pc:spChg chg="add mod">
          <ac:chgData name="Michelle Gallace" userId="6890fe1d-fae7-4c95-8977-faa318922140" providerId="ADAL" clId="{B045083B-15C0-4F0B-AA82-FBD27338DEAD}" dt="2023-09-22T01:14:55.591" v="1102" actId="113"/>
          <ac:spMkLst>
            <pc:docMk/>
            <pc:sldMk cId="265994524" sldId="4214"/>
            <ac:spMk id="24" creationId="{09519725-05FD-7C84-BD72-20CB779D4ABA}"/>
          </ac:spMkLst>
        </pc:spChg>
        <pc:spChg chg="del">
          <ac:chgData name="Michelle Gallace" userId="6890fe1d-fae7-4c95-8977-faa318922140" providerId="ADAL" clId="{B045083B-15C0-4F0B-AA82-FBD27338DEAD}" dt="2023-09-21T07:08:04.059" v="107" actId="478"/>
          <ac:spMkLst>
            <pc:docMk/>
            <pc:sldMk cId="265994524" sldId="4214"/>
            <ac:spMk id="25" creationId="{7664D769-E694-481B-E217-AA3267FA1924}"/>
          </ac:spMkLst>
        </pc:spChg>
        <pc:spChg chg="mod topLvl">
          <ac:chgData name="Michelle Gallace" userId="6890fe1d-fae7-4c95-8977-faa318922140" providerId="ADAL" clId="{B045083B-15C0-4F0B-AA82-FBD27338DEAD}" dt="2023-09-22T01:16:30.867" v="1137" actId="1076"/>
          <ac:spMkLst>
            <pc:docMk/>
            <pc:sldMk cId="265994524" sldId="4214"/>
            <ac:spMk id="29" creationId="{201CD281-2401-AD14-D7D9-D83F09A9AE48}"/>
          </ac:spMkLst>
        </pc:spChg>
        <pc:spChg chg="mod topLvl">
          <ac:chgData name="Michelle Gallace" userId="6890fe1d-fae7-4c95-8977-faa318922140" providerId="ADAL" clId="{B045083B-15C0-4F0B-AA82-FBD27338DEAD}" dt="2023-09-22T01:03:28.283" v="785" actId="164"/>
          <ac:spMkLst>
            <pc:docMk/>
            <pc:sldMk cId="265994524" sldId="4214"/>
            <ac:spMk id="32" creationId="{04ADF5CF-6A4C-7BF2-3D60-F67AAEFC75C5}"/>
          </ac:spMkLst>
        </pc:spChg>
        <pc:spChg chg="mod">
          <ac:chgData name="Michelle Gallace" userId="6890fe1d-fae7-4c95-8977-faa318922140" providerId="ADAL" clId="{B045083B-15C0-4F0B-AA82-FBD27338DEAD}" dt="2023-09-22T01:03:36.605" v="786" actId="164"/>
          <ac:spMkLst>
            <pc:docMk/>
            <pc:sldMk cId="265994524" sldId="4214"/>
            <ac:spMk id="37" creationId="{8167F4A4-EC0B-65EF-024C-DE9016A2ABE7}"/>
          </ac:spMkLst>
        </pc:spChg>
        <pc:spChg chg="mod">
          <ac:chgData name="Michelle Gallace" userId="6890fe1d-fae7-4c95-8977-faa318922140" providerId="ADAL" clId="{B045083B-15C0-4F0B-AA82-FBD27338DEAD}" dt="2023-09-22T01:03:36.605" v="786" actId="164"/>
          <ac:spMkLst>
            <pc:docMk/>
            <pc:sldMk cId="265994524" sldId="4214"/>
            <ac:spMk id="39" creationId="{DE798D22-9E7D-366C-3F15-C98788527953}"/>
          </ac:spMkLst>
        </pc:spChg>
        <pc:spChg chg="mod">
          <ac:chgData name="Michelle Gallace" userId="6890fe1d-fae7-4c95-8977-faa318922140" providerId="ADAL" clId="{B045083B-15C0-4F0B-AA82-FBD27338DEAD}" dt="2023-09-22T01:04:36.732" v="793" actId="164"/>
          <ac:spMkLst>
            <pc:docMk/>
            <pc:sldMk cId="265994524" sldId="4214"/>
            <ac:spMk id="42" creationId="{E64B8618-B243-6E8C-B1C5-2EA7BD787B41}"/>
          </ac:spMkLst>
        </pc:spChg>
        <pc:spChg chg="mod">
          <ac:chgData name="Michelle Gallace" userId="6890fe1d-fae7-4c95-8977-faa318922140" providerId="ADAL" clId="{B045083B-15C0-4F0B-AA82-FBD27338DEAD}" dt="2023-09-22T01:03:43.638" v="787" actId="164"/>
          <ac:spMkLst>
            <pc:docMk/>
            <pc:sldMk cId="265994524" sldId="4214"/>
            <ac:spMk id="45" creationId="{26074F59-6978-E2F4-5C78-BC7EC963FE36}"/>
          </ac:spMkLst>
        </pc:spChg>
        <pc:spChg chg="mod">
          <ac:chgData name="Michelle Gallace" userId="6890fe1d-fae7-4c95-8977-faa318922140" providerId="ADAL" clId="{B045083B-15C0-4F0B-AA82-FBD27338DEAD}" dt="2023-09-22T01:04:36.732" v="793" actId="164"/>
          <ac:spMkLst>
            <pc:docMk/>
            <pc:sldMk cId="265994524" sldId="4214"/>
            <ac:spMk id="46" creationId="{F0F6C614-D598-612F-E3DD-284053DC961D}"/>
          </ac:spMkLst>
        </pc:spChg>
        <pc:grpChg chg="add del mod">
          <ac:chgData name="Michelle Gallace" userId="6890fe1d-fae7-4c95-8977-faa318922140" providerId="ADAL" clId="{B045083B-15C0-4F0B-AA82-FBD27338DEAD}" dt="2023-09-22T00:58:22.826" v="677" actId="165"/>
          <ac:grpSpMkLst>
            <pc:docMk/>
            <pc:sldMk cId="265994524" sldId="4214"/>
            <ac:grpSpMk id="7" creationId="{3AB13398-157F-34AA-ACD5-C0425DE35485}"/>
          </ac:grpSpMkLst>
        </pc:grpChg>
        <pc:grpChg chg="add mod">
          <ac:chgData name="Michelle Gallace" userId="6890fe1d-fae7-4c95-8977-faa318922140" providerId="ADAL" clId="{B045083B-15C0-4F0B-AA82-FBD27338DEAD}" dt="2023-09-22T01:04:28.530" v="792" actId="1076"/>
          <ac:grpSpMkLst>
            <pc:docMk/>
            <pc:sldMk cId="265994524" sldId="4214"/>
            <ac:grpSpMk id="10" creationId="{DBF75FBC-1A98-5939-4E93-A2BC6DA6AA8C}"/>
          </ac:grpSpMkLst>
        </pc:grpChg>
        <pc:grpChg chg="add mod">
          <ac:chgData name="Michelle Gallace" userId="6890fe1d-fae7-4c95-8977-faa318922140" providerId="ADAL" clId="{B045083B-15C0-4F0B-AA82-FBD27338DEAD}" dt="2023-09-22T01:05:27.720" v="799" actId="1076"/>
          <ac:grpSpMkLst>
            <pc:docMk/>
            <pc:sldMk cId="265994524" sldId="4214"/>
            <ac:grpSpMk id="11" creationId="{D684A7ED-7F1F-F455-11A8-B6720ACABFD5}"/>
          </ac:grpSpMkLst>
        </pc:grpChg>
        <pc:grpChg chg="add mod">
          <ac:chgData name="Michelle Gallace" userId="6890fe1d-fae7-4c95-8977-faa318922140" providerId="ADAL" clId="{B045083B-15C0-4F0B-AA82-FBD27338DEAD}" dt="2023-09-22T01:05:09.434" v="798" actId="1076"/>
          <ac:grpSpMkLst>
            <pc:docMk/>
            <pc:sldMk cId="265994524" sldId="4214"/>
            <ac:grpSpMk id="16" creationId="{0149E055-DD30-1AA1-82DB-B13978DF5EB3}"/>
          </ac:grpSpMkLst>
        </pc:grpChg>
        <pc:grpChg chg="add mod">
          <ac:chgData name="Michelle Gallace" userId="6890fe1d-fae7-4c95-8977-faa318922140" providerId="ADAL" clId="{B045083B-15C0-4F0B-AA82-FBD27338DEAD}" dt="2023-09-22T01:05:37.582" v="808" actId="1038"/>
          <ac:grpSpMkLst>
            <pc:docMk/>
            <pc:sldMk cId="265994524" sldId="4214"/>
            <ac:grpSpMk id="17" creationId="{30E7181D-9F4F-4930-8389-4A8967C1E861}"/>
          </ac:grpSpMkLst>
        </pc:grpChg>
        <pc:grpChg chg="add mod">
          <ac:chgData name="Michelle Gallace" userId="6890fe1d-fae7-4c95-8977-faa318922140" providerId="ADAL" clId="{B045083B-15C0-4F0B-AA82-FBD27338DEAD}" dt="2023-09-22T01:04:10.803" v="791" actId="164"/>
          <ac:grpSpMkLst>
            <pc:docMk/>
            <pc:sldMk cId="265994524" sldId="4214"/>
            <ac:grpSpMk id="20" creationId="{3B27E544-A76B-01E2-0C77-422BFC45ACD7}"/>
          </ac:grpSpMkLst>
        </pc:grpChg>
        <pc:grpChg chg="add mod">
          <ac:chgData name="Michelle Gallace" userId="6890fe1d-fae7-4c95-8977-faa318922140" providerId="ADAL" clId="{B045083B-15C0-4F0B-AA82-FBD27338DEAD}" dt="2023-09-22T01:04:41.157" v="794" actId="1076"/>
          <ac:grpSpMkLst>
            <pc:docMk/>
            <pc:sldMk cId="265994524" sldId="4214"/>
            <ac:grpSpMk id="21" creationId="{2192B279-BF7D-F72C-7213-1151C39614A5}"/>
          </ac:grpSpMkLst>
        </pc:grpChg>
        <pc:cxnChg chg="add mod">
          <ac:chgData name="Michelle Gallace" userId="6890fe1d-fae7-4c95-8977-faa318922140" providerId="ADAL" clId="{B045083B-15C0-4F0B-AA82-FBD27338DEAD}" dt="2023-09-22T01:03:07.850" v="784" actId="164"/>
          <ac:cxnSpMkLst>
            <pc:docMk/>
            <pc:sldMk cId="265994524" sldId="4214"/>
            <ac:cxnSpMk id="6" creationId="{5F3B3E5A-DF1B-6D9A-AB12-A32739BBC935}"/>
          </ac:cxnSpMkLst>
        </pc:cxnChg>
        <pc:cxnChg chg="del">
          <ac:chgData name="Michelle Gallace" userId="6890fe1d-fae7-4c95-8977-faa318922140" providerId="ADAL" clId="{B045083B-15C0-4F0B-AA82-FBD27338DEAD}" dt="2023-09-21T07:07:59.291" v="104" actId="478"/>
          <ac:cxnSpMkLst>
            <pc:docMk/>
            <pc:sldMk cId="265994524" sldId="4214"/>
            <ac:cxnSpMk id="7" creationId="{EE6E6E4B-05F6-2F96-AB9C-6586CBDC6D4A}"/>
          </ac:cxnSpMkLst>
        </pc:cxnChg>
        <pc:cxnChg chg="add del mod">
          <ac:chgData name="Michelle Gallace" userId="6890fe1d-fae7-4c95-8977-faa318922140" providerId="ADAL" clId="{B045083B-15C0-4F0B-AA82-FBD27338DEAD}" dt="2023-09-22T00:57:54.174" v="644" actId="478"/>
          <ac:cxnSpMkLst>
            <pc:docMk/>
            <pc:sldMk cId="265994524" sldId="4214"/>
            <ac:cxnSpMk id="9" creationId="{00375AF3-D9EF-FF24-0108-20511FCAC91D}"/>
          </ac:cxnSpMkLst>
        </pc:cxnChg>
        <pc:cxnChg chg="del">
          <ac:chgData name="Michelle Gallace" userId="6890fe1d-fae7-4c95-8977-faa318922140" providerId="ADAL" clId="{B045083B-15C0-4F0B-AA82-FBD27338DEAD}" dt="2023-09-21T07:07:59.291" v="104" actId="478"/>
          <ac:cxnSpMkLst>
            <pc:docMk/>
            <pc:sldMk cId="265994524" sldId="4214"/>
            <ac:cxnSpMk id="50" creationId="{2F08D873-3CFA-17BA-59A8-1253C27FDBC5}"/>
          </ac:cxnSpMkLst>
        </pc:cxnChg>
        <pc:cxnChg chg="del">
          <ac:chgData name="Michelle Gallace" userId="6890fe1d-fae7-4c95-8977-faa318922140" providerId="ADAL" clId="{B045083B-15C0-4F0B-AA82-FBD27338DEAD}" dt="2023-09-21T07:07:59.291" v="104" actId="478"/>
          <ac:cxnSpMkLst>
            <pc:docMk/>
            <pc:sldMk cId="265994524" sldId="4214"/>
            <ac:cxnSpMk id="61" creationId="{598431DB-740F-3BC7-9246-DEB208BD9DE2}"/>
          </ac:cxnSpMkLst>
        </pc:cxnChg>
        <pc:cxnChg chg="mod topLvl">
          <ac:chgData name="Michelle Gallace" userId="6890fe1d-fae7-4c95-8977-faa318922140" providerId="ADAL" clId="{B045083B-15C0-4F0B-AA82-FBD27338DEAD}" dt="2023-09-22T01:03:28.283" v="785" actId="164"/>
          <ac:cxnSpMkLst>
            <pc:docMk/>
            <pc:sldMk cId="265994524" sldId="4214"/>
            <ac:cxnSpMk id="63" creationId="{49D6B5E3-C2DF-6707-5D7E-323A74E36A9A}"/>
          </ac:cxnSpMkLst>
        </pc:cxnChg>
        <pc:cxnChg chg="mod">
          <ac:chgData name="Michelle Gallace" userId="6890fe1d-fae7-4c95-8977-faa318922140" providerId="ADAL" clId="{B045083B-15C0-4F0B-AA82-FBD27338DEAD}" dt="2023-09-22T01:03:36.605" v="786" actId="164"/>
          <ac:cxnSpMkLst>
            <pc:docMk/>
            <pc:sldMk cId="265994524" sldId="4214"/>
            <ac:cxnSpMk id="64" creationId="{57001375-99A1-955A-26A7-F0B59A689F6C}"/>
          </ac:cxnSpMkLst>
        </pc:cxnChg>
        <pc:cxnChg chg="mod">
          <ac:chgData name="Michelle Gallace" userId="6890fe1d-fae7-4c95-8977-faa318922140" providerId="ADAL" clId="{B045083B-15C0-4F0B-AA82-FBD27338DEAD}" dt="2023-09-22T01:03:43.638" v="787" actId="164"/>
          <ac:cxnSpMkLst>
            <pc:docMk/>
            <pc:sldMk cId="265994524" sldId="4214"/>
            <ac:cxnSpMk id="71" creationId="{599FD30A-9DD4-6A55-A7F2-69D54E27D3C2}"/>
          </ac:cxnSpMkLst>
        </pc:cxnChg>
        <pc:cxnChg chg="mod">
          <ac:chgData name="Michelle Gallace" userId="6890fe1d-fae7-4c95-8977-faa318922140" providerId="ADAL" clId="{B045083B-15C0-4F0B-AA82-FBD27338DEAD}" dt="2023-09-22T01:04:36.732" v="793" actId="164"/>
          <ac:cxnSpMkLst>
            <pc:docMk/>
            <pc:sldMk cId="265994524" sldId="4214"/>
            <ac:cxnSpMk id="72" creationId="{7034A21C-76F3-8C23-696C-4F24EBE2300D}"/>
          </ac:cxnSpMkLst>
        </pc:cxnChg>
      </pc:sldChg>
      <pc:sldChg chg="addSp delSp modSp del mod ord modTransition modNotesTx">
        <pc:chgData name="Michelle Gallace" userId="6890fe1d-fae7-4c95-8977-faa318922140" providerId="ADAL" clId="{B045083B-15C0-4F0B-AA82-FBD27338DEAD}" dt="2023-09-24T08:41:18.553" v="8368" actId="1076"/>
        <pc:sldMkLst>
          <pc:docMk/>
          <pc:sldMk cId="673452195" sldId="4215"/>
        </pc:sldMkLst>
        <pc:spChg chg="mod">
          <ac:chgData name="Michelle Gallace" userId="6890fe1d-fae7-4c95-8977-faa318922140" providerId="ADAL" clId="{B045083B-15C0-4F0B-AA82-FBD27338DEAD}" dt="2023-09-24T00:33:20.299" v="6507" actId="1076"/>
          <ac:spMkLst>
            <pc:docMk/>
            <pc:sldMk cId="673452195" sldId="4215"/>
            <ac:spMk id="2" creationId="{A670467D-E1DA-C711-35B3-1561890DD4B5}"/>
          </ac:spMkLst>
        </pc:spChg>
        <pc:spChg chg="mod">
          <ac:chgData name="Michelle Gallace" userId="6890fe1d-fae7-4c95-8977-faa318922140" providerId="ADAL" clId="{B045083B-15C0-4F0B-AA82-FBD27338DEAD}" dt="2023-09-24T00:33:20.299" v="6507" actId="1076"/>
          <ac:spMkLst>
            <pc:docMk/>
            <pc:sldMk cId="673452195" sldId="4215"/>
            <ac:spMk id="4" creationId="{E863804F-D5A0-77AB-5A4D-82AA7CA6EE45}"/>
          </ac:spMkLst>
        </pc:spChg>
        <pc:spChg chg="mod">
          <ac:chgData name="Michelle Gallace" userId="6890fe1d-fae7-4c95-8977-faa318922140" providerId="ADAL" clId="{B045083B-15C0-4F0B-AA82-FBD27338DEAD}" dt="2023-09-24T08:41:18.553" v="8368" actId="1076"/>
          <ac:spMkLst>
            <pc:docMk/>
            <pc:sldMk cId="673452195" sldId="4215"/>
            <ac:spMk id="5" creationId="{6AE674E0-27B8-6185-4EDF-5356047EFCF2}"/>
          </ac:spMkLst>
        </pc:spChg>
        <pc:spChg chg="mod">
          <ac:chgData name="Michelle Gallace" userId="6890fe1d-fae7-4c95-8977-faa318922140" providerId="ADAL" clId="{B045083B-15C0-4F0B-AA82-FBD27338DEAD}" dt="2023-09-24T04:37:47.188" v="6849" actId="1076"/>
          <ac:spMkLst>
            <pc:docMk/>
            <pc:sldMk cId="673452195" sldId="4215"/>
            <ac:spMk id="7" creationId="{65C265B0-6092-6498-D689-8006C8B6C306}"/>
          </ac:spMkLst>
        </pc:spChg>
        <pc:spChg chg="add del mod">
          <ac:chgData name="Michelle Gallace" userId="6890fe1d-fae7-4c95-8977-faa318922140" providerId="ADAL" clId="{B045083B-15C0-4F0B-AA82-FBD27338DEAD}" dt="2023-09-24T04:10:05.791" v="6642" actId="478"/>
          <ac:spMkLst>
            <pc:docMk/>
            <pc:sldMk cId="673452195" sldId="4215"/>
            <ac:spMk id="13" creationId="{897FDC29-3A1A-2564-6881-4E0636DC2A2D}"/>
          </ac:spMkLst>
        </pc:spChg>
        <pc:spChg chg="mod">
          <ac:chgData name="Michelle Gallace" userId="6890fe1d-fae7-4c95-8977-faa318922140" providerId="ADAL" clId="{B045083B-15C0-4F0B-AA82-FBD27338DEAD}" dt="2023-09-24T00:34:38.273" v="6520" actId="20577"/>
          <ac:spMkLst>
            <pc:docMk/>
            <pc:sldMk cId="673452195" sldId="4215"/>
            <ac:spMk id="15" creationId="{85C8F3D5-4A77-6811-90A8-BADE00FE2AD7}"/>
          </ac:spMkLst>
        </pc:spChg>
        <pc:spChg chg="mod">
          <ac:chgData name="Michelle Gallace" userId="6890fe1d-fae7-4c95-8977-faa318922140" providerId="ADAL" clId="{B045083B-15C0-4F0B-AA82-FBD27338DEAD}" dt="2023-09-24T00:33:20.299" v="6507" actId="1076"/>
          <ac:spMkLst>
            <pc:docMk/>
            <pc:sldMk cId="673452195" sldId="4215"/>
            <ac:spMk id="16" creationId="{64EAD2B5-219B-B931-ABD7-72E465F5465F}"/>
          </ac:spMkLst>
        </pc:spChg>
        <pc:spChg chg="add mod">
          <ac:chgData name="Michelle Gallace" userId="6890fe1d-fae7-4c95-8977-faa318922140" providerId="ADAL" clId="{B045083B-15C0-4F0B-AA82-FBD27338DEAD}" dt="2023-09-24T04:09:55.327" v="6641" actId="1036"/>
          <ac:spMkLst>
            <pc:docMk/>
            <pc:sldMk cId="673452195" sldId="4215"/>
            <ac:spMk id="40" creationId="{726C73DA-29AC-DAE5-4E2D-B42DF5C19B47}"/>
          </ac:spMkLst>
        </pc:spChg>
        <pc:spChg chg="add mod">
          <ac:chgData name="Michelle Gallace" userId="6890fe1d-fae7-4c95-8977-faa318922140" providerId="ADAL" clId="{B045083B-15C0-4F0B-AA82-FBD27338DEAD}" dt="2023-09-24T04:17:13.298" v="6834" actId="14100"/>
          <ac:spMkLst>
            <pc:docMk/>
            <pc:sldMk cId="673452195" sldId="4215"/>
            <ac:spMk id="41" creationId="{30FA30D8-4010-0E30-AA5D-4F496E38ADB2}"/>
          </ac:spMkLst>
        </pc:spChg>
        <pc:spChg chg="mod">
          <ac:chgData name="Michelle Gallace" userId="6890fe1d-fae7-4c95-8977-faa318922140" providerId="ADAL" clId="{B045083B-15C0-4F0B-AA82-FBD27338DEAD}" dt="2023-09-24T00:46:08.269" v="6613" actId="1076"/>
          <ac:spMkLst>
            <pc:docMk/>
            <pc:sldMk cId="673452195" sldId="4215"/>
            <ac:spMk id="42" creationId="{CC292871-222E-B35A-D28C-10A1A4873B92}"/>
          </ac:spMkLst>
        </pc:spChg>
        <pc:spChg chg="add del mod">
          <ac:chgData name="Michelle Gallace" userId="6890fe1d-fae7-4c95-8977-faa318922140" providerId="ADAL" clId="{B045083B-15C0-4F0B-AA82-FBD27338DEAD}" dt="2023-09-24T04:13:34.114" v="6735" actId="478"/>
          <ac:spMkLst>
            <pc:docMk/>
            <pc:sldMk cId="673452195" sldId="4215"/>
            <ac:spMk id="43" creationId="{F77032AB-B2C7-41BF-F103-C5C119BA3135}"/>
          </ac:spMkLst>
        </pc:spChg>
        <pc:spChg chg="add mod">
          <ac:chgData name="Michelle Gallace" userId="6890fe1d-fae7-4c95-8977-faa318922140" providerId="ADAL" clId="{B045083B-15C0-4F0B-AA82-FBD27338DEAD}" dt="2023-09-24T04:12:57.600" v="6730" actId="1076"/>
          <ac:spMkLst>
            <pc:docMk/>
            <pc:sldMk cId="673452195" sldId="4215"/>
            <ac:spMk id="44" creationId="{8B01B22F-BD23-4603-F661-644DC7EFCAE2}"/>
          </ac:spMkLst>
        </pc:spChg>
        <pc:spChg chg="add mod">
          <ac:chgData name="Michelle Gallace" userId="6890fe1d-fae7-4c95-8977-faa318922140" providerId="ADAL" clId="{B045083B-15C0-4F0B-AA82-FBD27338DEAD}" dt="2023-09-24T04:38:10.009" v="6852" actId="1076"/>
          <ac:spMkLst>
            <pc:docMk/>
            <pc:sldMk cId="673452195" sldId="4215"/>
            <ac:spMk id="45" creationId="{CF7A1657-0E1E-49E7-6010-4B2E692543C7}"/>
          </ac:spMkLst>
        </pc:spChg>
        <pc:spChg chg="add del mod">
          <ac:chgData name="Michelle Gallace" userId="6890fe1d-fae7-4c95-8977-faa318922140" providerId="ADAL" clId="{B045083B-15C0-4F0B-AA82-FBD27338DEAD}" dt="2023-09-24T04:15:17.606" v="6788" actId="478"/>
          <ac:spMkLst>
            <pc:docMk/>
            <pc:sldMk cId="673452195" sldId="4215"/>
            <ac:spMk id="46" creationId="{62F2AB5C-097D-1416-533C-A3E2023C0258}"/>
          </ac:spMkLst>
        </pc:spChg>
        <pc:spChg chg="add mod">
          <ac:chgData name="Michelle Gallace" userId="6890fe1d-fae7-4c95-8977-faa318922140" providerId="ADAL" clId="{B045083B-15C0-4F0B-AA82-FBD27338DEAD}" dt="2023-09-24T04:13:40.543" v="6737" actId="1076"/>
          <ac:spMkLst>
            <pc:docMk/>
            <pc:sldMk cId="673452195" sldId="4215"/>
            <ac:spMk id="47" creationId="{AD5A42A2-881B-3A89-D12D-5A6B8A079D82}"/>
          </ac:spMkLst>
        </pc:spChg>
        <pc:spChg chg="add mod">
          <ac:chgData name="Michelle Gallace" userId="6890fe1d-fae7-4c95-8977-faa318922140" providerId="ADAL" clId="{B045083B-15C0-4F0B-AA82-FBD27338DEAD}" dt="2023-09-24T04:15:32.633" v="6791" actId="14100"/>
          <ac:spMkLst>
            <pc:docMk/>
            <pc:sldMk cId="673452195" sldId="4215"/>
            <ac:spMk id="49" creationId="{E3A8AA63-93EC-C177-BE7C-E3015A5E8D61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53" creationId="{DFBC7AA4-E621-6BFE-688A-240E1DBF47A8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54" creationId="{19532C86-D92D-5455-2C7C-E79D1AB62646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55" creationId="{1DB19A9D-0876-8EE4-3879-8EB7BF39AD21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57" creationId="{B25B2EF4-FD41-4382-2E3E-187AB04ACDF6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59" creationId="{24741105-9EA1-ED49-8DC5-EC6AD9DC786D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62" creationId="{C99F4C2D-4195-4DF3-9595-06DBBF2CE071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63" creationId="{8CAF41A9-E756-BA83-56C3-BB43D3D39F5F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64" creationId="{7481987E-D271-D9C4-3ED1-4A1E691BF81A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65" creationId="{B816FBA6-F210-4872-EBAB-015A827FA519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66" creationId="{26FAE6C0-70B8-395F-B200-6607E4A61A77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67" creationId="{BD99BE31-F0CC-B77D-03A3-D5569D796EBC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68" creationId="{C160779A-DD90-A222-0A75-7C3556E33234}"/>
          </ac:spMkLst>
        </pc:spChg>
        <pc:spChg chg="mod">
          <ac:chgData name="Michelle Gallace" userId="6890fe1d-fae7-4c95-8977-faa318922140" providerId="ADAL" clId="{B045083B-15C0-4F0B-AA82-FBD27338DEAD}" dt="2023-09-24T04:17:01.883" v="6831" actId="14100"/>
          <ac:spMkLst>
            <pc:docMk/>
            <pc:sldMk cId="673452195" sldId="4215"/>
            <ac:spMk id="69" creationId="{B13F0366-F9F3-4A11-B1D4-4E10D1387CA4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70" creationId="{580C1366-80CF-4715-EF15-39D37263B15A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72" creationId="{34E93A9A-ABE2-C180-4E21-11D3E8AE6739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73" creationId="{B39599DD-35C0-9BDD-D092-9B3955FA7E59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74" creationId="{6D8EB791-A276-0894-7AEA-A822F22CFED1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75" creationId="{CBC30494-CC78-FF63-67ED-721367B987D1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76" creationId="{14C2A878-7F86-9A87-10C8-C96401B6E455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77" creationId="{BF500A6D-B227-0112-8E48-4F7DB3976AF7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79" creationId="{96381E21-095B-B22E-CFAD-3CADC052A993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80" creationId="{210A75FF-1B2C-7ACA-EB9A-373A9F3E6ED1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81" creationId="{8787E8B2-9376-F0E0-F366-77FBC4D0A46F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82" creationId="{90C35FCE-00D3-25D5-BB01-DF96BA739190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83" creationId="{8E9A77A1-AA12-5AF8-DBDE-A534F75DAE1B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84" creationId="{FA1CFFDC-9E90-C49B-6615-F90814EC208F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85" creationId="{87E973DE-9561-FCBC-5E42-77FA11256192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86" creationId="{022E5AD6-50E3-29F4-BF3E-34EA605A5F78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87" creationId="{71DECC25-90D7-A737-E1DB-7CEC4EFFB37D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88" creationId="{0D62EDB6-C441-878A-39F7-BFBEE8E255F5}"/>
          </ac:spMkLst>
        </pc:spChg>
        <pc:spChg chg="mod">
          <ac:chgData name="Michelle Gallace" userId="6890fe1d-fae7-4c95-8977-faa318922140" providerId="ADAL" clId="{B045083B-15C0-4F0B-AA82-FBD27338DEAD}" dt="2023-09-24T04:16:17.774" v="6825" actId="18245"/>
          <ac:spMkLst>
            <pc:docMk/>
            <pc:sldMk cId="673452195" sldId="4215"/>
            <ac:spMk id="89" creationId="{AE536DAE-3F91-9239-1462-847717A6EB64}"/>
          </ac:spMkLst>
        </pc:spChg>
        <pc:grpChg chg="add del mod">
          <ac:chgData name="Michelle Gallace" userId="6890fe1d-fae7-4c95-8977-faa318922140" providerId="ADAL" clId="{B045083B-15C0-4F0B-AA82-FBD27338DEAD}" dt="2023-09-24T04:13:09.784" v="6732" actId="478"/>
          <ac:grpSpMkLst>
            <pc:docMk/>
            <pc:sldMk cId="673452195" sldId="4215"/>
            <ac:grpSpMk id="23" creationId="{779919E0-B4A6-C247-5C72-8706B6CC0F6B}"/>
          </ac:grpSpMkLst>
        </pc:grpChg>
        <pc:grpChg chg="mod">
          <ac:chgData name="Michelle Gallace" userId="6890fe1d-fae7-4c95-8977-faa318922140" providerId="ADAL" clId="{B045083B-15C0-4F0B-AA82-FBD27338DEAD}" dt="2023-09-24T04:16:31.952" v="6826" actId="18245"/>
          <ac:grpSpMkLst>
            <pc:docMk/>
            <pc:sldMk cId="673452195" sldId="4215"/>
            <ac:grpSpMk id="52" creationId="{EE600F94-AD3A-F2A0-99F0-3B40E9D4555B}"/>
          </ac:grpSpMkLst>
        </pc:grpChg>
        <pc:graphicFrameChg chg="add del mod">
          <ac:chgData name="Michelle Gallace" userId="6890fe1d-fae7-4c95-8977-faa318922140" providerId="ADAL" clId="{B045083B-15C0-4F0B-AA82-FBD27338DEAD}" dt="2023-09-24T04:19:05.765" v="6836" actId="14100"/>
          <ac:graphicFrameMkLst>
            <pc:docMk/>
            <pc:sldMk cId="673452195" sldId="4215"/>
            <ac:graphicFrameMk id="3" creationId="{76F914DF-35BA-75F0-982F-A2A6DDDF02D6}"/>
          </ac:graphicFrameMkLst>
        </pc:graphicFrame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6" creationId="{E4CA8347-4FF9-032E-0C73-EA5BAD746C5D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8" creationId="{2E3F725D-4ABC-1223-5891-CC4CFA4D36FA}"/>
          </ac:cxnSpMkLst>
        </pc:cxnChg>
        <pc:cxnChg chg="mod">
          <ac:chgData name="Michelle Gallace" userId="6890fe1d-fae7-4c95-8977-faa318922140" providerId="ADAL" clId="{B045083B-15C0-4F0B-AA82-FBD27338DEAD}" dt="2023-09-24T04:37:56.285" v="6851" actId="1076"/>
          <ac:cxnSpMkLst>
            <pc:docMk/>
            <pc:sldMk cId="673452195" sldId="4215"/>
            <ac:cxnSpMk id="9" creationId="{3847A342-6124-FE41-432C-003DCF10D248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11" creationId="{73B44BDE-5654-D844-4981-491125A7FA38}"/>
          </ac:cxnSpMkLst>
        </pc:cxnChg>
        <pc:cxnChg chg="add mod">
          <ac:chgData name="Michelle Gallace" userId="6890fe1d-fae7-4c95-8977-faa318922140" providerId="ADAL" clId="{B045083B-15C0-4F0B-AA82-FBD27338DEAD}" dt="2023-09-24T00:42:33.174" v="6581" actId="14100"/>
          <ac:cxnSpMkLst>
            <pc:docMk/>
            <pc:sldMk cId="673452195" sldId="4215"/>
            <ac:cxnSpMk id="12" creationId="{3E62AEF9-69D1-681A-781E-09758385C0E4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12" creationId="{8433573A-A534-D519-48DB-37ACCE245A53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13" creationId="{79F8FF95-3ED8-D07F-7CA2-40DEE11D2270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14" creationId="{0E28A114-42BB-02C7-E46C-FDFEE73BCC5E}"/>
          </ac:cxnSpMkLst>
        </pc:cxnChg>
        <pc:cxnChg chg="add del mod">
          <ac:chgData name="Michelle Gallace" userId="6890fe1d-fae7-4c95-8977-faa318922140" providerId="ADAL" clId="{B045083B-15C0-4F0B-AA82-FBD27338DEAD}" dt="2023-09-24T04:08:00.800" v="6626" actId="478"/>
          <ac:cxnSpMkLst>
            <pc:docMk/>
            <pc:sldMk cId="673452195" sldId="4215"/>
            <ac:cxnSpMk id="14" creationId="{46AD48DE-AC43-75CE-653F-19299DE05199}"/>
          </ac:cxnSpMkLst>
        </pc:cxnChg>
        <pc:cxnChg chg="add del mod">
          <ac:chgData name="Michelle Gallace" userId="6890fe1d-fae7-4c95-8977-faa318922140" providerId="ADAL" clId="{B045083B-15C0-4F0B-AA82-FBD27338DEAD}" dt="2023-09-24T04:12:42.912" v="6728" actId="478"/>
          <ac:cxnSpMkLst>
            <pc:docMk/>
            <pc:sldMk cId="673452195" sldId="4215"/>
            <ac:cxnSpMk id="15" creationId="{3CDB4102-D2A2-3E5B-E869-FA861D565055}"/>
          </ac:cxnSpMkLst>
        </pc:cxnChg>
        <pc:cxnChg chg="add del mod topLvl">
          <ac:chgData name="Michelle Gallace" userId="6890fe1d-fae7-4c95-8977-faa318922140" providerId="ADAL" clId="{B045083B-15C0-4F0B-AA82-FBD27338DEAD}" dt="2023-09-24T04:13:09.784" v="6732" actId="478"/>
          <ac:cxnSpMkLst>
            <pc:docMk/>
            <pc:sldMk cId="673452195" sldId="4215"/>
            <ac:cxnSpMk id="16" creationId="{978271EB-03FE-3DB5-E9C7-761D2C025AE7}"/>
          </ac:cxnSpMkLst>
        </pc:cxnChg>
        <pc:cxnChg chg="add del mod">
          <ac:chgData name="Michelle Gallace" userId="6890fe1d-fae7-4c95-8977-faa318922140" providerId="ADAL" clId="{B045083B-15C0-4F0B-AA82-FBD27338DEAD}" dt="2023-09-24T04:11:58.739" v="6721" actId="478"/>
          <ac:cxnSpMkLst>
            <pc:docMk/>
            <pc:sldMk cId="673452195" sldId="4215"/>
            <ac:cxnSpMk id="19" creationId="{4E4E9BA3-8320-0A8D-3618-FC5551CF319D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19" creationId="{A2604A76-A5CC-6706-EC46-F76D0228DABF}"/>
          </ac:cxnSpMkLst>
        </pc:cxnChg>
        <pc:cxnChg chg="mod">
          <ac:chgData name="Michelle Gallace" userId="6890fe1d-fae7-4c95-8977-faa318922140" providerId="ADAL" clId="{B045083B-15C0-4F0B-AA82-FBD27338DEAD}" dt="2023-09-24T00:37:47.456" v="6536" actId="14100"/>
          <ac:cxnSpMkLst>
            <pc:docMk/>
            <pc:sldMk cId="673452195" sldId="4215"/>
            <ac:cxnSpMk id="20" creationId="{5990D528-F292-8644-35DA-47D1B5C833F5}"/>
          </ac:cxnSpMkLst>
        </pc:cxnChg>
        <pc:cxnChg chg="add del mod">
          <ac:chgData name="Michelle Gallace" userId="6890fe1d-fae7-4c95-8977-faa318922140" providerId="ADAL" clId="{B045083B-15C0-4F0B-AA82-FBD27338DEAD}" dt="2023-09-24T04:11:16.630" v="6715" actId="478"/>
          <ac:cxnSpMkLst>
            <pc:docMk/>
            <pc:sldMk cId="673452195" sldId="4215"/>
            <ac:cxnSpMk id="21" creationId="{93AC2C9A-5E08-5641-CDF8-7B0361A151BE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21" creationId="{B1D7328A-0F53-63FE-CDBE-6A091A9B163D}"/>
          </ac:cxnSpMkLst>
        </pc:cxnChg>
        <pc:cxnChg chg="add del mod topLvl">
          <ac:chgData name="Michelle Gallace" userId="6890fe1d-fae7-4c95-8977-faa318922140" providerId="ADAL" clId="{B045083B-15C0-4F0B-AA82-FBD27338DEAD}" dt="2023-09-24T04:13:52.417" v="6739" actId="478"/>
          <ac:cxnSpMkLst>
            <pc:docMk/>
            <pc:sldMk cId="673452195" sldId="4215"/>
            <ac:cxnSpMk id="22" creationId="{81314CFE-F274-F98C-3367-5BA1168DE9B9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24" creationId="{1889A0EF-4BCA-DD7E-62D0-BFCE874237E3}"/>
          </ac:cxnSpMkLst>
        </pc:cxnChg>
        <pc:cxnChg chg="add del mod">
          <ac:chgData name="Michelle Gallace" userId="6890fe1d-fae7-4c95-8977-faa318922140" providerId="ADAL" clId="{B045083B-15C0-4F0B-AA82-FBD27338DEAD}" dt="2023-09-24T04:13:50.026" v="6738" actId="478"/>
          <ac:cxnSpMkLst>
            <pc:docMk/>
            <pc:sldMk cId="673452195" sldId="4215"/>
            <ac:cxnSpMk id="38" creationId="{4A1510E7-0242-7BBD-8059-126891699D9F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44" creationId="{84060F73-285F-0E4C-502B-3CBCE19CF49F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50" creationId="{4B8F13AB-1CB1-98F9-CE22-B7B28D5BABFA}"/>
          </ac:cxnSpMkLst>
        </pc:cxnChg>
        <pc:cxnChg chg="del mod ord">
          <ac:chgData name="Michelle Gallace" userId="6890fe1d-fae7-4c95-8977-faa318922140" providerId="ADAL" clId="{B045083B-15C0-4F0B-AA82-FBD27338DEAD}" dt="2023-09-24T00:38:48.036" v="6547" actId="478"/>
          <ac:cxnSpMkLst>
            <pc:docMk/>
            <pc:sldMk cId="673452195" sldId="4215"/>
            <ac:cxnSpMk id="56" creationId="{6F8090AA-6EB9-41B2-BDF7-33D2F96DF943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58" creationId="{2A319BD9-DECD-4B78-2E8A-237E1590F3C1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61" creationId="{C4286E81-26D0-4872-DE9F-A42C72647BEB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78" creationId="{7EE5EB78-E16A-B34D-5384-A92FBF37B3C7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82" creationId="{D1253896-94F4-9E07-237B-1498813C0F02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83" creationId="{FC476FC5-B6B2-7B44-8393-B970ABCF88C7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84" creationId="{7CFAC1A5-EC75-EE84-5C44-50932CB81DE0}"/>
          </ac:cxnSpMkLst>
        </pc:cxnChg>
      </pc:sldChg>
      <pc:sldChg chg="new del">
        <pc:chgData name="Michelle Gallace" userId="6890fe1d-fae7-4c95-8977-faa318922140" providerId="ADAL" clId="{B045083B-15C0-4F0B-AA82-FBD27338DEAD}" dt="2023-09-21T06:52:58.366" v="18" actId="680"/>
        <pc:sldMkLst>
          <pc:docMk/>
          <pc:sldMk cId="2605617724" sldId="4216"/>
        </pc:sldMkLst>
      </pc:sldChg>
      <pc:sldChg chg="addSp delSp modSp add mod or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3237961604" sldId="4216"/>
        </pc:sldMkLst>
        <pc:spChg chg="add mod">
          <ac:chgData name="Michelle Gallace" userId="6890fe1d-fae7-4c95-8977-faa318922140" providerId="ADAL" clId="{B045083B-15C0-4F0B-AA82-FBD27338DEAD}" dt="2023-09-24T09:42:17.441" v="8396" actId="20577"/>
          <ac:spMkLst>
            <pc:docMk/>
            <pc:sldMk cId="3237961604" sldId="4216"/>
            <ac:spMk id="2" creationId="{B09CAA94-C2D7-9DDE-2FFF-E681731AB909}"/>
          </ac:spMkLst>
        </pc:spChg>
        <pc:spChg chg="mod">
          <ac:chgData name="Michelle Gallace" userId="6890fe1d-fae7-4c95-8977-faa318922140" providerId="ADAL" clId="{B045083B-15C0-4F0B-AA82-FBD27338DEAD}" dt="2023-09-21T07:00:46.209" v="56" actId="20577"/>
          <ac:spMkLst>
            <pc:docMk/>
            <pc:sldMk cId="3237961604" sldId="4216"/>
            <ac:spMk id="283" creationId="{00000000-0000-0000-0000-000000000000}"/>
          </ac:spMkLst>
        </pc:spChg>
        <pc:picChg chg="add del mod modCrop">
          <ac:chgData name="Michelle Gallace" userId="6890fe1d-fae7-4c95-8977-faa318922140" providerId="ADAL" clId="{B045083B-15C0-4F0B-AA82-FBD27338DEAD}" dt="2023-09-22T01:42:00.020" v="2216" actId="478"/>
          <ac:picMkLst>
            <pc:docMk/>
            <pc:sldMk cId="3237961604" sldId="4216"/>
            <ac:picMk id="3" creationId="{EF5C2DCD-1186-77FB-F1AE-3BC6AD4AD984}"/>
          </ac:picMkLst>
        </pc:picChg>
        <pc:picChg chg="del">
          <ac:chgData name="Michelle Gallace" userId="6890fe1d-fae7-4c95-8977-faa318922140" providerId="ADAL" clId="{B045083B-15C0-4F0B-AA82-FBD27338DEAD}" dt="2023-09-21T06:53:08.073" v="20" actId="478"/>
          <ac:picMkLst>
            <pc:docMk/>
            <pc:sldMk cId="3237961604" sldId="4216"/>
            <ac:picMk id="4" creationId="{F3B18C86-7565-46F6-6811-64E37B671E85}"/>
          </ac:picMkLst>
        </pc:picChg>
      </pc:sldChg>
      <pc:sldChg chg="modSp add mo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734770279" sldId="4217"/>
        </pc:sldMkLst>
        <pc:spChg chg="mod">
          <ac:chgData name="Michelle Gallace" userId="6890fe1d-fae7-4c95-8977-faa318922140" providerId="ADAL" clId="{B045083B-15C0-4F0B-AA82-FBD27338DEAD}" dt="2023-09-22T01:50:13.700" v="2246" actId="14100"/>
          <ac:spMkLst>
            <pc:docMk/>
            <pc:sldMk cId="734770279" sldId="4217"/>
            <ac:spMk id="3" creationId="{9AA1302B-F849-1B61-1FE1-C9F2AEC4EFA2}"/>
          </ac:spMkLst>
        </pc:spChg>
        <pc:spChg chg="mod">
          <ac:chgData name="Michelle Gallace" userId="6890fe1d-fae7-4c95-8977-faa318922140" providerId="ADAL" clId="{B045083B-15C0-4F0B-AA82-FBD27338DEAD}" dt="2023-09-21T07:20:50.450" v="415" actId="20577"/>
          <ac:spMkLst>
            <pc:docMk/>
            <pc:sldMk cId="734770279" sldId="4217"/>
            <ac:spMk id="4" creationId="{99EB0E17-BB44-B056-0265-BB93B2FE65C1}"/>
          </ac:spMkLst>
        </pc:spChg>
      </pc:sldChg>
      <pc:sldChg chg="new del">
        <pc:chgData name="Michelle Gallace" userId="6890fe1d-fae7-4c95-8977-faa318922140" providerId="ADAL" clId="{B045083B-15C0-4F0B-AA82-FBD27338DEAD}" dt="2023-09-21T07:17:26.903" v="275" actId="680"/>
        <pc:sldMkLst>
          <pc:docMk/>
          <pc:sldMk cId="1310601536" sldId="4218"/>
        </pc:sldMkLst>
      </pc:sldChg>
      <pc:sldChg chg="addSp delSp modSp del mod">
        <pc:chgData name="Michelle Gallace" userId="6890fe1d-fae7-4c95-8977-faa318922140" providerId="ADAL" clId="{B045083B-15C0-4F0B-AA82-FBD27338DEAD}" dt="2023-09-22T12:32:54.904" v="6494" actId="2696"/>
        <pc:sldMkLst>
          <pc:docMk/>
          <pc:sldMk cId="3894670953" sldId="4218"/>
        </pc:sldMkLst>
        <pc:spChg chg="add mod">
          <ac:chgData name="Michelle Gallace" userId="6890fe1d-fae7-4c95-8977-faa318922140" providerId="ADAL" clId="{B045083B-15C0-4F0B-AA82-FBD27338DEAD}" dt="2023-09-22T12:27:10.843" v="6227" actId="20577"/>
          <ac:spMkLst>
            <pc:docMk/>
            <pc:sldMk cId="3894670953" sldId="4218"/>
            <ac:spMk id="2" creationId="{03B7D70F-0246-AA60-2970-7BDED2D5B6DD}"/>
          </ac:spMkLst>
        </pc:spChg>
        <pc:spChg chg="mod">
          <ac:chgData name="Michelle Gallace" userId="6890fe1d-fae7-4c95-8977-faa318922140" providerId="ADAL" clId="{B045083B-15C0-4F0B-AA82-FBD27338DEAD}" dt="2023-09-22T12:17:02.188" v="5737" actId="1076"/>
          <ac:spMkLst>
            <pc:docMk/>
            <pc:sldMk cId="3894670953" sldId="4218"/>
            <ac:spMk id="4" creationId="{7E8BCD3F-8252-4D7C-518E-1E16B2EFF9EC}"/>
          </ac:spMkLst>
        </pc:spChg>
        <pc:spChg chg="mod">
          <ac:chgData name="Michelle Gallace" userId="6890fe1d-fae7-4c95-8977-faa318922140" providerId="ADAL" clId="{B045083B-15C0-4F0B-AA82-FBD27338DEAD}" dt="2023-09-22T12:24:22.173" v="6087" actId="1076"/>
          <ac:spMkLst>
            <pc:docMk/>
            <pc:sldMk cId="3894670953" sldId="4218"/>
            <ac:spMk id="5" creationId="{DB961331-2EAB-0FE4-A08E-D2D442F7084B}"/>
          </ac:spMkLst>
        </pc:spChg>
        <pc:spChg chg="add mod">
          <ac:chgData name="Michelle Gallace" userId="6890fe1d-fae7-4c95-8977-faa318922140" providerId="ADAL" clId="{B045083B-15C0-4F0B-AA82-FBD27338DEAD}" dt="2023-09-22T12:30:44.649" v="6479" actId="1076"/>
          <ac:spMkLst>
            <pc:docMk/>
            <pc:sldMk cId="3894670953" sldId="4218"/>
            <ac:spMk id="6" creationId="{AD1904CC-87C1-040B-D181-933304F43973}"/>
          </ac:spMkLst>
        </pc:spChg>
        <pc:spChg chg="mod">
          <ac:chgData name="Michelle Gallace" userId="6890fe1d-fae7-4c95-8977-faa318922140" providerId="ADAL" clId="{B045083B-15C0-4F0B-AA82-FBD27338DEAD}" dt="2023-09-22T12:32:09.614" v="6484" actId="1076"/>
          <ac:spMkLst>
            <pc:docMk/>
            <pc:sldMk cId="3894670953" sldId="4218"/>
            <ac:spMk id="8" creationId="{582BA8BF-5AAC-39E2-8BCC-7780D6C40ECD}"/>
          </ac:spMkLst>
        </pc:spChg>
        <pc:spChg chg="del">
          <ac:chgData name="Michelle Gallace" userId="6890fe1d-fae7-4c95-8977-faa318922140" providerId="ADAL" clId="{B045083B-15C0-4F0B-AA82-FBD27338DEAD}" dt="2023-09-22T12:16:01.894" v="5730" actId="478"/>
          <ac:spMkLst>
            <pc:docMk/>
            <pc:sldMk cId="3894670953" sldId="4218"/>
            <ac:spMk id="11" creationId="{88D876D0-5D41-D7FB-89FA-344BCC4FCCC4}"/>
          </ac:spMkLst>
        </pc:spChg>
        <pc:spChg chg="add mod">
          <ac:chgData name="Michelle Gallace" userId="6890fe1d-fae7-4c95-8977-faa318922140" providerId="ADAL" clId="{B045083B-15C0-4F0B-AA82-FBD27338DEAD}" dt="2023-09-22T12:32:51.185" v="6493"/>
          <ac:spMkLst>
            <pc:docMk/>
            <pc:sldMk cId="3894670953" sldId="4218"/>
            <ac:spMk id="12" creationId="{53C2EB78-72D6-3840-19A5-EF27CF0FE5BD}"/>
          </ac:spMkLst>
        </pc:spChg>
        <pc:picChg chg="add mod modCrop">
          <ac:chgData name="Michelle Gallace" userId="6890fe1d-fae7-4c95-8977-faa318922140" providerId="ADAL" clId="{B045083B-15C0-4F0B-AA82-FBD27338DEAD}" dt="2023-09-22T12:28:29.239" v="6238" actId="1076"/>
          <ac:picMkLst>
            <pc:docMk/>
            <pc:sldMk cId="3894670953" sldId="4218"/>
            <ac:picMk id="3" creationId="{6708C56C-50A0-B72F-D9E2-66E00A22AE62}"/>
          </ac:picMkLst>
        </pc:picChg>
        <pc:picChg chg="add mod modCrop">
          <ac:chgData name="Michelle Gallace" userId="6890fe1d-fae7-4c95-8977-faa318922140" providerId="ADAL" clId="{B045083B-15C0-4F0B-AA82-FBD27338DEAD}" dt="2023-09-22T12:32:38.607" v="6490" actId="1076"/>
          <ac:picMkLst>
            <pc:docMk/>
            <pc:sldMk cId="3894670953" sldId="4218"/>
            <ac:picMk id="7" creationId="{6D4086E9-2275-BDDA-A54C-0A27BB9A824A}"/>
          </ac:picMkLst>
        </pc:picChg>
        <pc:picChg chg="mod modCrop">
          <ac:chgData name="Michelle Gallace" userId="6890fe1d-fae7-4c95-8977-faa318922140" providerId="ADAL" clId="{B045083B-15C0-4F0B-AA82-FBD27338DEAD}" dt="2023-09-22T12:26:36.445" v="6207" actId="1076"/>
          <ac:picMkLst>
            <pc:docMk/>
            <pc:sldMk cId="3894670953" sldId="4218"/>
            <ac:picMk id="9" creationId="{09FB3B1D-A008-E05C-7050-75FD3FC1FACB}"/>
          </ac:picMkLst>
        </pc:picChg>
        <pc:picChg chg="add del mod">
          <ac:chgData name="Michelle Gallace" userId="6890fe1d-fae7-4c95-8977-faa318922140" providerId="ADAL" clId="{B045083B-15C0-4F0B-AA82-FBD27338DEAD}" dt="2023-09-22T12:32:45.809" v="6492" actId="478"/>
          <ac:picMkLst>
            <pc:docMk/>
            <pc:sldMk cId="3894670953" sldId="4218"/>
            <ac:picMk id="10" creationId="{63A512C7-0FDD-A3AF-B183-5F7F5071D3A4}"/>
          </ac:picMkLst>
        </pc:picChg>
      </pc:sldChg>
      <pc:sldChg chg="modSp add mod or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3654132931" sldId="4223"/>
        </pc:sldMkLst>
        <pc:spChg chg="mod">
          <ac:chgData name="Michelle Gallace" userId="6890fe1d-fae7-4c95-8977-faa318922140" providerId="ADAL" clId="{B045083B-15C0-4F0B-AA82-FBD27338DEAD}" dt="2023-09-21T07:17:47.595" v="282" actId="1076"/>
          <ac:spMkLst>
            <pc:docMk/>
            <pc:sldMk cId="3654132931" sldId="4223"/>
            <ac:spMk id="282" creationId="{00000000-0000-0000-0000-000000000000}"/>
          </ac:spMkLst>
        </pc:spChg>
        <pc:spChg chg="mod">
          <ac:chgData name="Michelle Gallace" userId="6890fe1d-fae7-4c95-8977-faa318922140" providerId="ADAL" clId="{B045083B-15C0-4F0B-AA82-FBD27338DEAD}" dt="2023-09-21T07:17:58.390" v="318" actId="20577"/>
          <ac:spMkLst>
            <pc:docMk/>
            <pc:sldMk cId="3654132931" sldId="4223"/>
            <ac:spMk id="283" creationId="{00000000-0000-0000-0000-000000000000}"/>
          </ac:spMkLst>
        </pc:spChg>
      </pc:sldChg>
      <pc:sldChg chg="modSp add mod or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4095333502" sldId="4224"/>
        </pc:sldMkLst>
        <pc:spChg chg="mod">
          <ac:chgData name="Michelle Gallace" userId="6890fe1d-fae7-4c95-8977-faa318922140" providerId="ADAL" clId="{B045083B-15C0-4F0B-AA82-FBD27338DEAD}" dt="2023-09-24T05:04:04.061" v="6859" actId="20577"/>
          <ac:spMkLst>
            <pc:docMk/>
            <pc:sldMk cId="4095333502" sldId="4224"/>
            <ac:spMk id="24" creationId="{09519725-05FD-7C84-BD72-20CB779D4ABA}"/>
          </ac:spMkLst>
        </pc:spChg>
      </pc:sldChg>
      <pc:sldChg chg="new del">
        <pc:chgData name="Michelle Gallace" userId="6890fe1d-fae7-4c95-8977-faa318922140" providerId="ADAL" clId="{B045083B-15C0-4F0B-AA82-FBD27338DEAD}" dt="2023-09-22T01:40:29.762" v="2002" actId="2696"/>
        <pc:sldMkLst>
          <pc:docMk/>
          <pc:sldMk cId="1270811242" sldId="4225"/>
        </pc:sldMkLst>
      </pc:sldChg>
      <pc:sldChg chg="modSp add del mod">
        <pc:chgData name="Michelle Gallace" userId="6890fe1d-fae7-4c95-8977-faa318922140" providerId="ADAL" clId="{B045083B-15C0-4F0B-AA82-FBD27338DEAD}" dt="2023-09-22T01:44:36.501" v="2234" actId="2696"/>
        <pc:sldMkLst>
          <pc:docMk/>
          <pc:sldMk cId="2680563942" sldId="4225"/>
        </pc:sldMkLst>
        <pc:spChg chg="mod">
          <ac:chgData name="Michelle Gallace" userId="6890fe1d-fae7-4c95-8977-faa318922140" providerId="ADAL" clId="{B045083B-15C0-4F0B-AA82-FBD27338DEAD}" dt="2023-09-22T01:41:47.808" v="2215" actId="20577"/>
          <ac:spMkLst>
            <pc:docMk/>
            <pc:sldMk cId="2680563942" sldId="4225"/>
            <ac:spMk id="2" creationId="{B09CAA94-C2D7-9DDE-2FFF-E681731AB909}"/>
          </ac:spMkLst>
        </pc:spChg>
      </pc:sldChg>
      <pc:sldChg chg="addSp delSp modSp mod or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3038520300" sldId="4225"/>
        </pc:sldMkLst>
        <pc:spChg chg="mod">
          <ac:chgData name="Michelle Gallace" userId="6890fe1d-fae7-4c95-8977-faa318922140" providerId="ADAL" clId="{B045083B-15C0-4F0B-AA82-FBD27338DEAD}" dt="2023-09-24T12:45:49.757" v="9017" actId="255"/>
          <ac:spMkLst>
            <pc:docMk/>
            <pc:sldMk cId="3038520300" sldId="4225"/>
            <ac:spMk id="3" creationId="{9AA1302B-F849-1B61-1FE1-C9F2AEC4EFA2}"/>
          </ac:spMkLst>
        </pc:spChg>
        <pc:spChg chg="add mod">
          <ac:chgData name="Michelle Gallace" userId="6890fe1d-fae7-4c95-8977-faa318922140" providerId="ADAL" clId="{B045083B-15C0-4F0B-AA82-FBD27338DEAD}" dt="2023-09-24T12:29:34.865" v="8766" actId="20577"/>
          <ac:spMkLst>
            <pc:docMk/>
            <pc:sldMk cId="3038520300" sldId="4225"/>
            <ac:spMk id="10" creationId="{25486BAC-AAF0-4096-0CB3-3D635A877370}"/>
          </ac:spMkLst>
        </pc:spChg>
        <pc:spChg chg="add del mod">
          <ac:chgData name="Michelle Gallace" userId="6890fe1d-fae7-4c95-8977-faa318922140" providerId="ADAL" clId="{B045083B-15C0-4F0B-AA82-FBD27338DEAD}" dt="2023-09-24T12:28:03.315" v="8542" actId="478"/>
          <ac:spMkLst>
            <pc:docMk/>
            <pc:sldMk cId="3038520300" sldId="4225"/>
            <ac:spMk id="21" creationId="{3B1080AB-2EC7-F6DD-12F9-DA58D41EF904}"/>
          </ac:spMkLst>
        </pc:spChg>
        <pc:spChg chg="add del">
          <ac:chgData name="Michelle Gallace" userId="6890fe1d-fae7-4c95-8977-faa318922140" providerId="ADAL" clId="{B045083B-15C0-4F0B-AA82-FBD27338DEAD}" dt="2023-09-24T12:28:19.892" v="8544" actId="22"/>
          <ac:spMkLst>
            <pc:docMk/>
            <pc:sldMk cId="3038520300" sldId="4225"/>
            <ac:spMk id="23" creationId="{1CF41167-D4AB-D36C-FD10-584F626EF5A1}"/>
          </ac:spMkLst>
        </pc:spChg>
        <pc:spChg chg="add mod">
          <ac:chgData name="Michelle Gallace" userId="6890fe1d-fae7-4c95-8977-faa318922140" providerId="ADAL" clId="{B045083B-15C0-4F0B-AA82-FBD27338DEAD}" dt="2023-09-24T12:33:50.981" v="8853" actId="114"/>
          <ac:spMkLst>
            <pc:docMk/>
            <pc:sldMk cId="3038520300" sldId="4225"/>
            <ac:spMk id="24" creationId="{77C335D0-AE89-62DF-74FB-1CD42FE2E32F}"/>
          </ac:spMkLst>
        </pc:spChg>
        <pc:grpChg chg="add del mod">
          <ac:chgData name="Michelle Gallace" userId="6890fe1d-fae7-4c95-8977-faa318922140" providerId="ADAL" clId="{B045083B-15C0-4F0B-AA82-FBD27338DEAD}" dt="2023-09-24T12:30:04.293" v="8815" actId="478"/>
          <ac:grpSpMkLst>
            <pc:docMk/>
            <pc:sldMk cId="3038520300" sldId="4225"/>
            <ac:grpSpMk id="7" creationId="{A3ED29CC-9CC1-8315-6A9D-500662915F89}"/>
          </ac:grpSpMkLst>
        </pc:grpChg>
        <pc:grpChg chg="add mod">
          <ac:chgData name="Michelle Gallace" userId="6890fe1d-fae7-4c95-8977-faa318922140" providerId="ADAL" clId="{B045083B-15C0-4F0B-AA82-FBD27338DEAD}" dt="2023-09-24T12:26:35.325" v="8514"/>
          <ac:grpSpMkLst>
            <pc:docMk/>
            <pc:sldMk cId="3038520300" sldId="4225"/>
            <ac:grpSpMk id="9" creationId="{7AA5DADD-9A26-C9F9-9491-624B0A2E4938}"/>
          </ac:grpSpMkLst>
        </pc:grpChg>
        <pc:grpChg chg="add mod">
          <ac:chgData name="Michelle Gallace" userId="6890fe1d-fae7-4c95-8977-faa318922140" providerId="ADAL" clId="{B045083B-15C0-4F0B-AA82-FBD27338DEAD}" dt="2023-09-24T12:26:35.325" v="8514"/>
          <ac:grpSpMkLst>
            <pc:docMk/>
            <pc:sldMk cId="3038520300" sldId="4225"/>
            <ac:grpSpMk id="11" creationId="{24D36B48-A623-C419-D31F-7B6DFD80BA80}"/>
          </ac:grpSpMkLst>
        </pc:grpChg>
        <pc:grpChg chg="add mod">
          <ac:chgData name="Michelle Gallace" userId="6890fe1d-fae7-4c95-8977-faa318922140" providerId="ADAL" clId="{B045083B-15C0-4F0B-AA82-FBD27338DEAD}" dt="2023-09-24T12:26:35.325" v="8514"/>
          <ac:grpSpMkLst>
            <pc:docMk/>
            <pc:sldMk cId="3038520300" sldId="4225"/>
            <ac:grpSpMk id="12" creationId="{849EB073-9A60-F1F5-8181-5C181A510F0E}"/>
          </ac:grpSpMkLst>
        </pc:grpChg>
        <pc:picChg chg="del mod">
          <ac:chgData name="Michelle Gallace" userId="6890fe1d-fae7-4c95-8977-faa318922140" providerId="ADAL" clId="{B045083B-15C0-4F0B-AA82-FBD27338DEAD}" dt="2023-09-24T12:26:18.996" v="8511" actId="478"/>
          <ac:picMkLst>
            <pc:docMk/>
            <pc:sldMk cId="3038520300" sldId="4225"/>
            <ac:picMk id="5" creationId="{DDA76A80-278E-6C74-A96D-60E2BC1908AE}"/>
          </ac:picMkLst>
        </pc:picChg>
        <pc:picChg chg="add del">
          <ac:chgData name="Michelle Gallace" userId="6890fe1d-fae7-4c95-8977-faa318922140" providerId="ADAL" clId="{B045083B-15C0-4F0B-AA82-FBD27338DEAD}" dt="2023-09-24T12:26:21.569" v="8513" actId="22"/>
          <ac:picMkLst>
            <pc:docMk/>
            <pc:sldMk cId="3038520300" sldId="4225"/>
            <ac:picMk id="6" creationId="{B267E95B-E5E6-C890-CA51-86EC4F0B3FA4}"/>
          </ac:picMkLst>
        </pc:picChg>
        <pc:picChg chg="add mod">
          <ac:chgData name="Michelle Gallace" userId="6890fe1d-fae7-4c95-8977-faa318922140" providerId="ADAL" clId="{B045083B-15C0-4F0B-AA82-FBD27338DEAD}" dt="2023-09-24T12:26:35.325" v="8514"/>
          <ac:picMkLst>
            <pc:docMk/>
            <pc:sldMk cId="3038520300" sldId="4225"/>
            <ac:picMk id="8" creationId="{DDA76A80-278E-6C74-A96D-60E2BC1908AE}"/>
          </ac:picMkLst>
        </pc:picChg>
        <pc:picChg chg="add mod">
          <ac:chgData name="Michelle Gallace" userId="6890fe1d-fae7-4c95-8977-faa318922140" providerId="ADAL" clId="{B045083B-15C0-4F0B-AA82-FBD27338DEAD}" dt="2023-09-24T12:34:26.539" v="8856" actId="208"/>
          <ac:picMkLst>
            <pc:docMk/>
            <pc:sldMk cId="3038520300" sldId="4225"/>
            <ac:picMk id="25" creationId="{CC54E40B-C109-3A88-A57D-11796A50C674}"/>
          </ac:picMkLst>
        </pc:picChg>
        <pc:cxnChg chg="add mod">
          <ac:chgData name="Michelle Gallace" userId="6890fe1d-fae7-4c95-8977-faa318922140" providerId="ADAL" clId="{B045083B-15C0-4F0B-AA82-FBD27338DEAD}" dt="2023-09-24T12:26:35.325" v="8514"/>
          <ac:cxnSpMkLst>
            <pc:docMk/>
            <pc:sldMk cId="3038520300" sldId="4225"/>
            <ac:cxnSpMk id="13" creationId="{CD737ACA-5108-CD8D-4793-3F9C13FA25DD}"/>
          </ac:cxnSpMkLst>
        </pc:cxnChg>
        <pc:cxnChg chg="add mod">
          <ac:chgData name="Michelle Gallace" userId="6890fe1d-fae7-4c95-8977-faa318922140" providerId="ADAL" clId="{B045083B-15C0-4F0B-AA82-FBD27338DEAD}" dt="2023-09-24T12:27:36.683" v="8536" actId="14100"/>
          <ac:cxnSpMkLst>
            <pc:docMk/>
            <pc:sldMk cId="3038520300" sldId="4225"/>
            <ac:cxnSpMk id="14" creationId="{4FDAE6B3-0724-C683-2C2A-09322BA9A9AE}"/>
          </ac:cxnSpMkLst>
        </pc:cxnChg>
        <pc:cxnChg chg="add mod">
          <ac:chgData name="Michelle Gallace" userId="6890fe1d-fae7-4c95-8977-faa318922140" providerId="ADAL" clId="{B045083B-15C0-4F0B-AA82-FBD27338DEAD}" dt="2023-09-24T12:26:35.325" v="8514"/>
          <ac:cxnSpMkLst>
            <pc:docMk/>
            <pc:sldMk cId="3038520300" sldId="4225"/>
            <ac:cxnSpMk id="15" creationId="{936E26F0-B266-BF34-779B-8C562ED327ED}"/>
          </ac:cxnSpMkLst>
        </pc:cxnChg>
        <pc:cxnChg chg="add mod">
          <ac:chgData name="Michelle Gallace" userId="6890fe1d-fae7-4c95-8977-faa318922140" providerId="ADAL" clId="{B045083B-15C0-4F0B-AA82-FBD27338DEAD}" dt="2023-09-24T12:26:35.325" v="8514"/>
          <ac:cxnSpMkLst>
            <pc:docMk/>
            <pc:sldMk cId="3038520300" sldId="4225"/>
            <ac:cxnSpMk id="16" creationId="{94232353-CDAC-6240-FA78-B2D14F132B0E}"/>
          </ac:cxnSpMkLst>
        </pc:cxnChg>
        <pc:cxnChg chg="add mod">
          <ac:chgData name="Michelle Gallace" userId="6890fe1d-fae7-4c95-8977-faa318922140" providerId="ADAL" clId="{B045083B-15C0-4F0B-AA82-FBD27338DEAD}" dt="2023-09-24T12:26:35.325" v="8514"/>
          <ac:cxnSpMkLst>
            <pc:docMk/>
            <pc:sldMk cId="3038520300" sldId="4225"/>
            <ac:cxnSpMk id="17" creationId="{F6C93392-919A-B09A-2E39-F381EEA23678}"/>
          </ac:cxnSpMkLst>
        </pc:cxnChg>
        <pc:cxnChg chg="add mod">
          <ac:chgData name="Michelle Gallace" userId="6890fe1d-fae7-4c95-8977-faa318922140" providerId="ADAL" clId="{B045083B-15C0-4F0B-AA82-FBD27338DEAD}" dt="2023-09-24T12:26:35.325" v="8514"/>
          <ac:cxnSpMkLst>
            <pc:docMk/>
            <pc:sldMk cId="3038520300" sldId="4225"/>
            <ac:cxnSpMk id="18" creationId="{1838D158-AF25-0364-7D3D-D043F1CE7C06}"/>
          </ac:cxnSpMkLst>
        </pc:cxnChg>
      </pc:sldChg>
      <pc:sldChg chg="addSp delSp modSp mod modTransition modNotesTx">
        <pc:chgData name="Michelle Gallace" userId="6890fe1d-fae7-4c95-8977-faa318922140" providerId="ADAL" clId="{B045083B-15C0-4F0B-AA82-FBD27338DEAD}" dt="2023-09-24T10:18:09.621" v="8497" actId="1035"/>
        <pc:sldMkLst>
          <pc:docMk/>
          <pc:sldMk cId="50558018" sldId="4226"/>
        </pc:sldMkLst>
        <pc:spChg chg="del">
          <ac:chgData name="Michelle Gallace" userId="6890fe1d-fae7-4c95-8977-faa318922140" providerId="ADAL" clId="{B045083B-15C0-4F0B-AA82-FBD27338DEAD}" dt="2023-09-22T02:39:40.659" v="3667" actId="478"/>
          <ac:spMkLst>
            <pc:docMk/>
            <pc:sldMk cId="50558018" sldId="4226"/>
            <ac:spMk id="2" creationId="{E6D1D802-4810-77AF-24BD-3ABDB074C183}"/>
          </ac:spMkLst>
        </pc:spChg>
        <pc:spChg chg="del mod">
          <ac:chgData name="Michelle Gallace" userId="6890fe1d-fae7-4c95-8977-faa318922140" providerId="ADAL" clId="{B045083B-15C0-4F0B-AA82-FBD27338DEAD}" dt="2023-09-22T02:42:50.646" v="3712" actId="478"/>
          <ac:spMkLst>
            <pc:docMk/>
            <pc:sldMk cId="50558018" sldId="4226"/>
            <ac:spMk id="6" creationId="{548B4554-4133-E531-0960-F4A7608A7C96}"/>
          </ac:spMkLst>
        </pc:spChg>
        <pc:spChg chg="mod">
          <ac:chgData name="Michelle Gallace" userId="6890fe1d-fae7-4c95-8977-faa318922140" providerId="ADAL" clId="{B045083B-15C0-4F0B-AA82-FBD27338DEAD}" dt="2023-09-24T10:18:09.621" v="8497" actId="1035"/>
          <ac:spMkLst>
            <pc:docMk/>
            <pc:sldMk cId="50558018" sldId="4226"/>
            <ac:spMk id="17" creationId="{5E38D53C-75AC-B1C8-4CD0-CA254DDF54F3}"/>
          </ac:spMkLst>
        </pc:spChg>
        <pc:spChg chg="mod">
          <ac:chgData name="Michelle Gallace" userId="6890fe1d-fae7-4c95-8977-faa318922140" providerId="ADAL" clId="{B045083B-15C0-4F0B-AA82-FBD27338DEAD}" dt="2023-09-22T03:21:55.066" v="5248" actId="20577"/>
          <ac:spMkLst>
            <pc:docMk/>
            <pc:sldMk cId="50558018" sldId="4226"/>
            <ac:spMk id="18" creationId="{468FF6F5-8A75-41AE-0BDF-B970FEB1D694}"/>
          </ac:spMkLst>
        </pc:spChg>
        <pc:spChg chg="del">
          <ac:chgData name="Michelle Gallace" userId="6890fe1d-fae7-4c95-8977-faa318922140" providerId="ADAL" clId="{B045083B-15C0-4F0B-AA82-FBD27338DEAD}" dt="2023-09-22T02:31:45.705" v="3575" actId="478"/>
          <ac:spMkLst>
            <pc:docMk/>
            <pc:sldMk cId="50558018" sldId="4226"/>
            <ac:spMk id="21" creationId="{7A5D1807-FC02-BCAD-CD07-3DAA5303350C}"/>
          </ac:spMkLst>
        </pc:spChg>
        <pc:spChg chg="del mod">
          <ac:chgData name="Michelle Gallace" userId="6890fe1d-fae7-4c95-8977-faa318922140" providerId="ADAL" clId="{B045083B-15C0-4F0B-AA82-FBD27338DEAD}" dt="2023-09-22T02:31:51.964" v="3578" actId="478"/>
          <ac:spMkLst>
            <pc:docMk/>
            <pc:sldMk cId="50558018" sldId="4226"/>
            <ac:spMk id="22" creationId="{E69B059B-9878-C842-0187-C9D5270EE6AD}"/>
          </ac:spMkLst>
        </pc:spChg>
        <pc:spChg chg="mod topLvl">
          <ac:chgData name="Michelle Gallace" userId="6890fe1d-fae7-4c95-8977-faa318922140" providerId="ADAL" clId="{B045083B-15C0-4F0B-AA82-FBD27338DEAD}" dt="2023-09-22T02:57:41.490" v="4121" actId="20577"/>
          <ac:spMkLst>
            <pc:docMk/>
            <pc:sldMk cId="50558018" sldId="4226"/>
            <ac:spMk id="23" creationId="{2741B097-F37F-FC97-EDAA-7A7B9BB0E45A}"/>
          </ac:spMkLst>
        </pc:spChg>
        <pc:spChg chg="mod topLvl">
          <ac:chgData name="Michelle Gallace" userId="6890fe1d-fae7-4c95-8977-faa318922140" providerId="ADAL" clId="{B045083B-15C0-4F0B-AA82-FBD27338DEAD}" dt="2023-09-22T02:55:27.505" v="4064" actId="1076"/>
          <ac:spMkLst>
            <pc:docMk/>
            <pc:sldMk cId="50558018" sldId="4226"/>
            <ac:spMk id="24" creationId="{A6981909-F728-F01D-F8A3-13463761F965}"/>
          </ac:spMkLst>
        </pc:spChg>
        <pc:spChg chg="del mod topLvl">
          <ac:chgData name="Michelle Gallace" userId="6890fe1d-fae7-4c95-8977-faa318922140" providerId="ADAL" clId="{B045083B-15C0-4F0B-AA82-FBD27338DEAD}" dt="2023-09-22T02:52:07.398" v="3992" actId="478"/>
          <ac:spMkLst>
            <pc:docMk/>
            <pc:sldMk cId="50558018" sldId="4226"/>
            <ac:spMk id="27" creationId="{E5777100-E543-0C27-F7BE-165CA6DF3425}"/>
          </ac:spMkLst>
        </pc:spChg>
        <pc:spChg chg="add mod">
          <ac:chgData name="Michelle Gallace" userId="6890fe1d-fae7-4c95-8977-faa318922140" providerId="ADAL" clId="{B045083B-15C0-4F0B-AA82-FBD27338DEAD}" dt="2023-09-22T02:57:21.151" v="4115" actId="20577"/>
          <ac:spMkLst>
            <pc:docMk/>
            <pc:sldMk cId="50558018" sldId="4226"/>
            <ac:spMk id="29" creationId="{EF68EFF0-5A0D-562F-8FA1-1DE38097B211}"/>
          </ac:spMkLst>
        </pc:spChg>
        <pc:spChg chg="del mod topLvl">
          <ac:chgData name="Michelle Gallace" userId="6890fe1d-fae7-4c95-8977-faa318922140" providerId="ADAL" clId="{B045083B-15C0-4F0B-AA82-FBD27338DEAD}" dt="2023-09-22T02:47:42.737" v="3800" actId="478"/>
          <ac:spMkLst>
            <pc:docMk/>
            <pc:sldMk cId="50558018" sldId="4226"/>
            <ac:spMk id="30" creationId="{CB845E3B-A961-2EFB-D7A1-DB4A388C7731}"/>
          </ac:spMkLst>
        </pc:spChg>
        <pc:spChg chg="mod">
          <ac:chgData name="Michelle Gallace" userId="6890fe1d-fae7-4c95-8977-faa318922140" providerId="ADAL" clId="{B045083B-15C0-4F0B-AA82-FBD27338DEAD}" dt="2023-09-22T02:32:01.675" v="3579" actId="165"/>
          <ac:spMkLst>
            <pc:docMk/>
            <pc:sldMk cId="50558018" sldId="4226"/>
            <ac:spMk id="31" creationId="{FD3F34E7-62A5-CEAE-05C3-A1B8EE4052DB}"/>
          </ac:spMkLst>
        </pc:spChg>
        <pc:spChg chg="del mod topLvl">
          <ac:chgData name="Michelle Gallace" userId="6890fe1d-fae7-4c95-8977-faa318922140" providerId="ADAL" clId="{B045083B-15C0-4F0B-AA82-FBD27338DEAD}" dt="2023-09-22T02:50:40.545" v="3976" actId="478"/>
          <ac:spMkLst>
            <pc:docMk/>
            <pc:sldMk cId="50558018" sldId="4226"/>
            <ac:spMk id="34" creationId="{DE210546-36FF-0576-C6B3-4274077237A8}"/>
          </ac:spMkLst>
        </pc:spChg>
        <pc:spChg chg="del mod">
          <ac:chgData name="Michelle Gallace" userId="6890fe1d-fae7-4c95-8977-faa318922140" providerId="ADAL" clId="{B045083B-15C0-4F0B-AA82-FBD27338DEAD}" dt="2023-09-22T02:39:37.626" v="3666" actId="478"/>
          <ac:spMkLst>
            <pc:docMk/>
            <pc:sldMk cId="50558018" sldId="4226"/>
            <ac:spMk id="36" creationId="{546BEBDB-E6F7-378D-B6FF-762D3EC90717}"/>
          </ac:spMkLst>
        </pc:spChg>
        <pc:spChg chg="add del">
          <ac:chgData name="Michelle Gallace" userId="6890fe1d-fae7-4c95-8977-faa318922140" providerId="ADAL" clId="{B045083B-15C0-4F0B-AA82-FBD27338DEAD}" dt="2023-09-22T12:08:27.719" v="5704" actId="22"/>
          <ac:spMkLst>
            <pc:docMk/>
            <pc:sldMk cId="50558018" sldId="4226"/>
            <ac:spMk id="37" creationId="{1048C05C-585C-2AFA-AD18-C31C383D823B}"/>
          </ac:spMkLst>
        </pc:spChg>
        <pc:spChg chg="add del">
          <ac:chgData name="Michelle Gallace" userId="6890fe1d-fae7-4c95-8977-faa318922140" providerId="ADAL" clId="{B045083B-15C0-4F0B-AA82-FBD27338DEAD}" dt="2023-09-22T12:08:34.966" v="5706" actId="22"/>
          <ac:spMkLst>
            <pc:docMk/>
            <pc:sldMk cId="50558018" sldId="4226"/>
            <ac:spMk id="40" creationId="{0432AB82-02CB-B67C-FD58-BC8AF86A5C39}"/>
          </ac:spMkLst>
        </pc:spChg>
        <pc:spChg chg="mod">
          <ac:chgData name="Michelle Gallace" userId="6890fe1d-fae7-4c95-8977-faa318922140" providerId="ADAL" clId="{B045083B-15C0-4F0B-AA82-FBD27338DEAD}" dt="2023-09-22T02:32:01.675" v="3579" actId="165"/>
          <ac:spMkLst>
            <pc:docMk/>
            <pc:sldMk cId="50558018" sldId="4226"/>
            <ac:spMk id="44" creationId="{6F01D337-C6F5-EB96-D79C-2E6219A91D82}"/>
          </ac:spMkLst>
        </pc:spChg>
        <pc:spChg chg="mod topLvl">
          <ac:chgData name="Michelle Gallace" userId="6890fe1d-fae7-4c95-8977-faa318922140" providerId="ADAL" clId="{B045083B-15C0-4F0B-AA82-FBD27338DEAD}" dt="2023-09-22T02:55:37.822" v="4067" actId="1076"/>
          <ac:spMkLst>
            <pc:docMk/>
            <pc:sldMk cId="50558018" sldId="4226"/>
            <ac:spMk id="56" creationId="{F188D333-4802-8086-1AB8-2552963FDC9B}"/>
          </ac:spMkLst>
        </pc:spChg>
        <pc:spChg chg="mod topLvl">
          <ac:chgData name="Michelle Gallace" userId="6890fe1d-fae7-4c95-8977-faa318922140" providerId="ADAL" clId="{B045083B-15C0-4F0B-AA82-FBD27338DEAD}" dt="2023-09-22T11:31:57.795" v="5691" actId="20577"/>
          <ac:spMkLst>
            <pc:docMk/>
            <pc:sldMk cId="50558018" sldId="4226"/>
            <ac:spMk id="58" creationId="{CC4B1A2A-E3ED-9CEB-A53A-38997C82667A}"/>
          </ac:spMkLst>
        </pc:spChg>
        <pc:spChg chg="mod topLvl">
          <ac:chgData name="Michelle Gallace" userId="6890fe1d-fae7-4c95-8977-faa318922140" providerId="ADAL" clId="{B045083B-15C0-4F0B-AA82-FBD27338DEAD}" dt="2023-09-22T02:56:36.380" v="4089" actId="1038"/>
          <ac:spMkLst>
            <pc:docMk/>
            <pc:sldMk cId="50558018" sldId="4226"/>
            <ac:spMk id="59" creationId="{5277C5A0-F5E3-6171-1A4F-F68A2E88CC69}"/>
          </ac:spMkLst>
        </pc:spChg>
        <pc:grpChg chg="del">
          <ac:chgData name="Michelle Gallace" userId="6890fe1d-fae7-4c95-8977-faa318922140" providerId="ADAL" clId="{B045083B-15C0-4F0B-AA82-FBD27338DEAD}" dt="2023-09-22T02:32:01.675" v="3579" actId="165"/>
          <ac:grpSpMkLst>
            <pc:docMk/>
            <pc:sldMk cId="50558018" sldId="4226"/>
            <ac:grpSpMk id="3" creationId="{80B3FC7F-97AD-5131-3C3D-B8446E1D7442}"/>
          </ac:grpSpMkLst>
        </pc:grpChg>
        <pc:grpChg chg="del mod topLvl">
          <ac:chgData name="Michelle Gallace" userId="6890fe1d-fae7-4c95-8977-faa318922140" providerId="ADAL" clId="{B045083B-15C0-4F0B-AA82-FBD27338DEAD}" dt="2023-09-22T02:32:17.136" v="3582" actId="165"/>
          <ac:grpSpMkLst>
            <pc:docMk/>
            <pc:sldMk cId="50558018" sldId="4226"/>
            <ac:grpSpMk id="25" creationId="{CB4EAD77-AB4F-1B34-4AB5-7F617E7C8A8E}"/>
          </ac:grpSpMkLst>
        </pc:grpChg>
        <pc:grpChg chg="del mod topLvl">
          <ac:chgData name="Michelle Gallace" userId="6890fe1d-fae7-4c95-8977-faa318922140" providerId="ADAL" clId="{B045083B-15C0-4F0B-AA82-FBD27338DEAD}" dt="2023-09-22T02:46:28.882" v="3762" actId="165"/>
          <ac:grpSpMkLst>
            <pc:docMk/>
            <pc:sldMk cId="50558018" sldId="4226"/>
            <ac:grpSpMk id="26" creationId="{A079A141-4D4B-5372-2BE1-A8A2A3BF44B4}"/>
          </ac:grpSpMkLst>
        </pc:grpChg>
        <pc:grpChg chg="del mod topLvl">
          <ac:chgData name="Michelle Gallace" userId="6890fe1d-fae7-4c95-8977-faa318922140" providerId="ADAL" clId="{B045083B-15C0-4F0B-AA82-FBD27338DEAD}" dt="2023-09-22T02:51:14.844" v="3980" actId="165"/>
          <ac:grpSpMkLst>
            <pc:docMk/>
            <pc:sldMk cId="50558018" sldId="4226"/>
            <ac:grpSpMk id="28" creationId="{DD69ABB9-9C72-5CF2-AB27-368B70E96B56}"/>
          </ac:grpSpMkLst>
        </pc:grpChg>
        <pc:grpChg chg="del mod topLvl">
          <ac:chgData name="Michelle Gallace" userId="6890fe1d-fae7-4c95-8977-faa318922140" providerId="ADAL" clId="{B045083B-15C0-4F0B-AA82-FBD27338DEAD}" dt="2023-09-22T02:40:28.088" v="3676" actId="478"/>
          <ac:grpSpMkLst>
            <pc:docMk/>
            <pc:sldMk cId="50558018" sldId="4226"/>
            <ac:grpSpMk id="32" creationId="{58A96652-8F43-6458-BE63-33EF266D32A5}"/>
          </ac:grpSpMkLst>
        </pc:grpChg>
        <pc:grpChg chg="del mod topLvl">
          <ac:chgData name="Michelle Gallace" userId="6890fe1d-fae7-4c95-8977-faa318922140" providerId="ADAL" clId="{B045083B-15C0-4F0B-AA82-FBD27338DEAD}" dt="2023-09-22T02:34:55.924" v="3622" actId="165"/>
          <ac:grpSpMkLst>
            <pc:docMk/>
            <pc:sldMk cId="50558018" sldId="4226"/>
            <ac:grpSpMk id="33" creationId="{D8458576-49F5-B86E-7937-189C7188F7DB}"/>
          </ac:grpSpMkLst>
        </pc:grpChg>
        <pc:grpChg chg="del mod topLvl">
          <ac:chgData name="Michelle Gallace" userId="6890fe1d-fae7-4c95-8977-faa318922140" providerId="ADAL" clId="{B045083B-15C0-4F0B-AA82-FBD27338DEAD}" dt="2023-09-22T02:48:47.913" v="3826" actId="478"/>
          <ac:grpSpMkLst>
            <pc:docMk/>
            <pc:sldMk cId="50558018" sldId="4226"/>
            <ac:grpSpMk id="38" creationId="{F59FECDF-B6FF-592E-61F8-8A94184CA988}"/>
          </ac:grpSpMkLst>
        </pc:grpChg>
        <pc:grpChg chg="del mod topLvl">
          <ac:chgData name="Michelle Gallace" userId="6890fe1d-fae7-4c95-8977-faa318922140" providerId="ADAL" clId="{B045083B-15C0-4F0B-AA82-FBD27338DEAD}" dt="2023-09-22T02:42:04.545" v="3706" actId="478"/>
          <ac:grpSpMkLst>
            <pc:docMk/>
            <pc:sldMk cId="50558018" sldId="4226"/>
            <ac:grpSpMk id="50" creationId="{569C4D7D-8D2F-27D1-DB6C-578AA8E8933E}"/>
          </ac:grpSpMkLst>
        </pc:grpChg>
        <pc:grpChg chg="del mod topLvl">
          <ac:chgData name="Michelle Gallace" userId="6890fe1d-fae7-4c95-8977-faa318922140" providerId="ADAL" clId="{B045083B-15C0-4F0B-AA82-FBD27338DEAD}" dt="2023-09-22T02:41:57.409" v="3705" actId="165"/>
          <ac:grpSpMkLst>
            <pc:docMk/>
            <pc:sldMk cId="50558018" sldId="4226"/>
            <ac:grpSpMk id="61" creationId="{9FF54908-32CA-3448-C6D3-ED4FE6BD0210}"/>
          </ac:grpSpMkLst>
        </pc:grpChg>
        <pc:grpChg chg="del mod topLvl">
          <ac:chgData name="Michelle Gallace" userId="6890fe1d-fae7-4c95-8977-faa318922140" providerId="ADAL" clId="{B045083B-15C0-4F0B-AA82-FBD27338DEAD}" dt="2023-09-22T02:54:17.569" v="4052" actId="165"/>
          <ac:grpSpMkLst>
            <pc:docMk/>
            <pc:sldMk cId="50558018" sldId="4226"/>
            <ac:grpSpMk id="62" creationId="{F38F574A-23D4-653B-D533-6CB1CEAE8002}"/>
          </ac:grpSpMkLst>
        </pc:grpChg>
        <pc:grpChg chg="del mod topLvl">
          <ac:chgData name="Michelle Gallace" userId="6890fe1d-fae7-4c95-8977-faa318922140" providerId="ADAL" clId="{B045083B-15C0-4F0B-AA82-FBD27338DEAD}" dt="2023-09-22T02:37:23.805" v="3644" actId="165"/>
          <ac:grpSpMkLst>
            <pc:docMk/>
            <pc:sldMk cId="50558018" sldId="4226"/>
            <ac:grpSpMk id="64" creationId="{E8F52063-9331-F135-4518-92E3E1553465}"/>
          </ac:grpSpMkLst>
        </pc:grpChg>
        <pc:picChg chg="add mod modCrop">
          <ac:chgData name="Michelle Gallace" userId="6890fe1d-fae7-4c95-8977-faa318922140" providerId="ADAL" clId="{B045083B-15C0-4F0B-AA82-FBD27338DEAD}" dt="2023-09-22T02:56:46.340" v="4113" actId="1038"/>
          <ac:picMkLst>
            <pc:docMk/>
            <pc:sldMk cId="50558018" sldId="4226"/>
            <ac:picMk id="4" creationId="{C5F2651C-2113-4F94-C8D5-0E626C53960E}"/>
          </ac:picMkLst>
        </pc:picChg>
        <pc:picChg chg="del">
          <ac:chgData name="Michelle Gallace" userId="6890fe1d-fae7-4c95-8977-faa318922140" providerId="ADAL" clId="{B045083B-15C0-4F0B-AA82-FBD27338DEAD}" dt="2023-09-22T02:31:41.441" v="3574" actId="478"/>
          <ac:picMkLst>
            <pc:docMk/>
            <pc:sldMk cId="50558018" sldId="4226"/>
            <ac:picMk id="5" creationId="{C993AE86-5FF4-83A3-8F95-989C92A3623E}"/>
          </ac:picMkLst>
        </pc:picChg>
        <pc:picChg chg="del">
          <ac:chgData name="Michelle Gallace" userId="6890fe1d-fae7-4c95-8977-faa318922140" providerId="ADAL" clId="{B045083B-15C0-4F0B-AA82-FBD27338DEAD}" dt="2023-09-22T02:31:48.012" v="3576" actId="478"/>
          <ac:picMkLst>
            <pc:docMk/>
            <pc:sldMk cId="50558018" sldId="4226"/>
            <ac:picMk id="7" creationId="{C509ACCF-46C2-80F0-4605-C46B8B01CFCF}"/>
          </ac:picMkLst>
        </pc:picChg>
        <pc:picChg chg="mod">
          <ac:chgData name="Michelle Gallace" userId="6890fe1d-fae7-4c95-8977-faa318922140" providerId="ADAL" clId="{B045083B-15C0-4F0B-AA82-FBD27338DEAD}" dt="2023-09-22T02:32:01.675" v="3579" actId="165"/>
          <ac:picMkLst>
            <pc:docMk/>
            <pc:sldMk cId="50558018" sldId="4226"/>
            <ac:picMk id="8" creationId="{893CA560-4DD4-8456-7B10-699FB9F17F78}"/>
          </ac:picMkLst>
        </pc:picChg>
        <pc:picChg chg="del mod topLvl">
          <ac:chgData name="Michelle Gallace" userId="6890fe1d-fae7-4c95-8977-faa318922140" providerId="ADAL" clId="{B045083B-15C0-4F0B-AA82-FBD27338DEAD}" dt="2023-09-22T02:48:47.913" v="3826" actId="478"/>
          <ac:picMkLst>
            <pc:docMk/>
            <pc:sldMk cId="50558018" sldId="4226"/>
            <ac:picMk id="9" creationId="{00867371-01C9-FEDF-560D-15886E01E7D5}"/>
          </ac:picMkLst>
        </pc:picChg>
        <pc:picChg chg="del mod topLvl modCrop">
          <ac:chgData name="Michelle Gallace" userId="6890fe1d-fae7-4c95-8977-faa318922140" providerId="ADAL" clId="{B045083B-15C0-4F0B-AA82-FBD27338DEAD}" dt="2023-09-22T02:52:05.473" v="3991" actId="478"/>
          <ac:picMkLst>
            <pc:docMk/>
            <pc:sldMk cId="50558018" sldId="4226"/>
            <ac:picMk id="10" creationId="{064CB30B-2D2B-BE76-916A-9C2CD3262B46}"/>
          </ac:picMkLst>
        </pc:picChg>
        <pc:picChg chg="mod topLvl modCrop">
          <ac:chgData name="Michelle Gallace" userId="6890fe1d-fae7-4c95-8977-faa318922140" providerId="ADAL" clId="{B045083B-15C0-4F0B-AA82-FBD27338DEAD}" dt="2023-09-22T02:56:36.380" v="4089" actId="1038"/>
          <ac:picMkLst>
            <pc:docMk/>
            <pc:sldMk cId="50558018" sldId="4226"/>
            <ac:picMk id="11" creationId="{9A6F7495-D18F-B1D8-3EB6-3F52BC66F7EC}"/>
          </ac:picMkLst>
        </pc:picChg>
        <pc:picChg chg="del mod topLvl modCrop">
          <ac:chgData name="Michelle Gallace" userId="6890fe1d-fae7-4c95-8977-faa318922140" providerId="ADAL" clId="{B045083B-15C0-4F0B-AA82-FBD27338DEAD}" dt="2023-09-22T02:47:44.040" v="3801" actId="478"/>
          <ac:picMkLst>
            <pc:docMk/>
            <pc:sldMk cId="50558018" sldId="4226"/>
            <ac:picMk id="12" creationId="{2BC558A0-451F-50BD-32AC-B09FA1BF3D1B}"/>
          </ac:picMkLst>
        </pc:picChg>
        <pc:picChg chg="mod topLvl modCrop">
          <ac:chgData name="Michelle Gallace" userId="6890fe1d-fae7-4c95-8977-faa318922140" providerId="ADAL" clId="{B045083B-15C0-4F0B-AA82-FBD27338DEAD}" dt="2023-09-22T02:55:56.243" v="4068" actId="1076"/>
          <ac:picMkLst>
            <pc:docMk/>
            <pc:sldMk cId="50558018" sldId="4226"/>
            <ac:picMk id="13" creationId="{38B521EE-C0E3-615D-0B68-E55BA68F32E6}"/>
          </ac:picMkLst>
        </pc:picChg>
        <pc:picChg chg="mod topLvl modCrop">
          <ac:chgData name="Michelle Gallace" userId="6890fe1d-fae7-4c95-8977-faa318922140" providerId="ADAL" clId="{B045083B-15C0-4F0B-AA82-FBD27338DEAD}" dt="2023-09-22T02:55:33.039" v="4066" actId="1076"/>
          <ac:picMkLst>
            <pc:docMk/>
            <pc:sldMk cId="50558018" sldId="4226"/>
            <ac:picMk id="14" creationId="{DFB2FC6E-BEF0-5C0F-8C61-67CCFACA853A}"/>
          </ac:picMkLst>
        </pc:picChg>
        <pc:picChg chg="mod topLvl modCrop">
          <ac:chgData name="Michelle Gallace" userId="6890fe1d-fae7-4c95-8977-faa318922140" providerId="ADAL" clId="{B045083B-15C0-4F0B-AA82-FBD27338DEAD}" dt="2023-09-22T02:56:11.004" v="4070" actId="14100"/>
          <ac:picMkLst>
            <pc:docMk/>
            <pc:sldMk cId="50558018" sldId="4226"/>
            <ac:picMk id="15" creationId="{76A435BA-8FF7-183A-E8A8-C180AF4E8F1C}"/>
          </ac:picMkLst>
        </pc:picChg>
        <pc:picChg chg="mod">
          <ac:chgData name="Michelle Gallace" userId="6890fe1d-fae7-4c95-8977-faa318922140" providerId="ADAL" clId="{B045083B-15C0-4F0B-AA82-FBD27338DEAD}" dt="2023-09-22T02:32:01.675" v="3579" actId="165"/>
          <ac:picMkLst>
            <pc:docMk/>
            <pc:sldMk cId="50558018" sldId="4226"/>
            <ac:picMk id="16" creationId="{C5F2651C-2113-4F94-C8D5-0E626C53960E}"/>
          </ac:picMkLst>
        </pc:picChg>
        <pc:picChg chg="mod topLvl modCrop">
          <ac:chgData name="Michelle Gallace" userId="6890fe1d-fae7-4c95-8977-faa318922140" providerId="ADAL" clId="{B045083B-15C0-4F0B-AA82-FBD27338DEAD}" dt="2023-09-22T02:39:18.336" v="3664" actId="1076"/>
          <ac:picMkLst>
            <pc:docMk/>
            <pc:sldMk cId="50558018" sldId="4226"/>
            <ac:picMk id="19" creationId="{32D554C5-9D1F-3B60-7CC2-FC1F7272192D}"/>
          </ac:picMkLst>
        </pc:picChg>
        <pc:picChg chg="add del mod">
          <ac:chgData name="Michelle Gallace" userId="6890fe1d-fae7-4c95-8977-faa318922140" providerId="ADAL" clId="{B045083B-15C0-4F0B-AA82-FBD27338DEAD}" dt="2023-09-22T02:49:31.364" v="3831" actId="478"/>
          <ac:picMkLst>
            <pc:docMk/>
            <pc:sldMk cId="50558018" sldId="4226"/>
            <ac:picMk id="20" creationId="{C5F2651C-2113-4F94-C8D5-0E626C53960E}"/>
          </ac:picMkLst>
        </pc:picChg>
      </pc:sldChg>
      <pc:sldChg chg="addSp delSp modSp mo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1995678729" sldId="4227"/>
        </pc:sldMkLst>
        <pc:spChg chg="mod">
          <ac:chgData name="Michelle Gallace" userId="6890fe1d-fae7-4c95-8977-faa318922140" providerId="ADAL" clId="{B045083B-15C0-4F0B-AA82-FBD27338DEAD}" dt="2023-09-22T03:28:43.689" v="5606" actId="1076"/>
          <ac:spMkLst>
            <pc:docMk/>
            <pc:sldMk cId="1995678729" sldId="4227"/>
            <ac:spMk id="3" creationId="{9AA1302B-F849-1B61-1FE1-C9F2AEC4EFA2}"/>
          </ac:spMkLst>
        </pc:spChg>
        <pc:spChg chg="mod">
          <ac:chgData name="Michelle Gallace" userId="6890fe1d-fae7-4c95-8977-faa318922140" providerId="ADAL" clId="{B045083B-15C0-4F0B-AA82-FBD27338DEAD}" dt="2023-09-22T03:09:00.613" v="4209" actId="20577"/>
          <ac:spMkLst>
            <pc:docMk/>
            <pc:sldMk cId="1995678729" sldId="4227"/>
            <ac:spMk id="4" creationId="{99EB0E17-BB44-B056-0265-BB93B2FE65C1}"/>
          </ac:spMkLst>
        </pc:spChg>
        <pc:spChg chg="mod">
          <ac:chgData name="Michelle Gallace" userId="6890fe1d-fae7-4c95-8977-faa318922140" providerId="ADAL" clId="{B045083B-15C0-4F0B-AA82-FBD27338DEAD}" dt="2023-09-22T03:27:11.235" v="5474" actId="478"/>
          <ac:spMkLst>
            <pc:docMk/>
            <pc:sldMk cId="1995678729" sldId="4227"/>
            <ac:spMk id="8" creationId="{7C0424BB-E244-EF7E-AD31-00B740B78233}"/>
          </ac:spMkLst>
        </pc:spChg>
        <pc:spChg chg="mod">
          <ac:chgData name="Michelle Gallace" userId="6890fe1d-fae7-4c95-8977-faa318922140" providerId="ADAL" clId="{B045083B-15C0-4F0B-AA82-FBD27338DEAD}" dt="2023-09-22T03:27:14.989" v="5479" actId="20577"/>
          <ac:spMkLst>
            <pc:docMk/>
            <pc:sldMk cId="1995678729" sldId="4227"/>
            <ac:spMk id="9" creationId="{47A1A3BE-CA14-9C48-F097-CA49F063CEA4}"/>
          </ac:spMkLst>
        </pc:spChg>
        <pc:spChg chg="add del mod">
          <ac:chgData name="Michelle Gallace" userId="6890fe1d-fae7-4c95-8977-faa318922140" providerId="ADAL" clId="{B045083B-15C0-4F0B-AA82-FBD27338DEAD}" dt="2023-09-22T03:27:11.235" v="5474" actId="478"/>
          <ac:spMkLst>
            <pc:docMk/>
            <pc:sldMk cId="1995678729" sldId="4227"/>
            <ac:spMk id="10" creationId="{29560963-0920-3469-CF34-AFC9B117F0C1}"/>
          </ac:spMkLst>
        </pc:spChg>
        <pc:spChg chg="mod">
          <ac:chgData name="Michelle Gallace" userId="6890fe1d-fae7-4c95-8977-faa318922140" providerId="ADAL" clId="{B045083B-15C0-4F0B-AA82-FBD27338DEAD}" dt="2023-09-22T03:27:11.235" v="5474" actId="478"/>
          <ac:spMkLst>
            <pc:docMk/>
            <pc:sldMk cId="1995678729" sldId="4227"/>
            <ac:spMk id="11" creationId="{751193AE-998E-AA73-D0C0-F9488FF3158F}"/>
          </ac:spMkLst>
        </pc:spChg>
        <pc:spChg chg="mod">
          <ac:chgData name="Michelle Gallace" userId="6890fe1d-fae7-4c95-8977-faa318922140" providerId="ADAL" clId="{B045083B-15C0-4F0B-AA82-FBD27338DEAD}" dt="2023-09-22T03:27:11.235" v="5474" actId="478"/>
          <ac:spMkLst>
            <pc:docMk/>
            <pc:sldMk cId="1995678729" sldId="4227"/>
            <ac:spMk id="12" creationId="{034EF112-D797-9BAC-3CAF-A409925A1008}"/>
          </ac:spMkLst>
        </pc:spChg>
        <pc:spChg chg="mod">
          <ac:chgData name="Michelle Gallace" userId="6890fe1d-fae7-4c95-8977-faa318922140" providerId="ADAL" clId="{B045083B-15C0-4F0B-AA82-FBD27338DEAD}" dt="2023-09-22T03:27:11.235" v="5474" actId="478"/>
          <ac:spMkLst>
            <pc:docMk/>
            <pc:sldMk cId="1995678729" sldId="4227"/>
            <ac:spMk id="14" creationId="{458ABDD8-3C7B-393C-6091-A05F5D4FE02A}"/>
          </ac:spMkLst>
        </pc:spChg>
        <pc:spChg chg="mod">
          <ac:chgData name="Michelle Gallace" userId="6890fe1d-fae7-4c95-8977-faa318922140" providerId="ADAL" clId="{B045083B-15C0-4F0B-AA82-FBD27338DEAD}" dt="2023-09-22T03:27:12.014" v="5478" actId="20577"/>
          <ac:spMkLst>
            <pc:docMk/>
            <pc:sldMk cId="1995678729" sldId="4227"/>
            <ac:spMk id="15" creationId="{3441FD33-0E54-9374-E417-45A5B48CA0FC}"/>
          </ac:spMkLst>
        </pc:spChg>
        <pc:spChg chg="add del">
          <ac:chgData name="Michelle Gallace" userId="6890fe1d-fae7-4c95-8977-faa318922140" providerId="ADAL" clId="{B045083B-15C0-4F0B-AA82-FBD27338DEAD}" dt="2023-09-22T03:26:44.546" v="5451" actId="11529"/>
          <ac:spMkLst>
            <pc:docMk/>
            <pc:sldMk cId="1995678729" sldId="4227"/>
            <ac:spMk id="17" creationId="{1BE84C86-176B-2CD6-6593-75BE09A41979}"/>
          </ac:spMkLst>
        </pc:spChg>
        <pc:spChg chg="add del mod">
          <ac:chgData name="Michelle Gallace" userId="6890fe1d-fae7-4c95-8977-faa318922140" providerId="ADAL" clId="{B045083B-15C0-4F0B-AA82-FBD27338DEAD}" dt="2023-09-22T03:27:31.172" v="5482" actId="1076"/>
          <ac:spMkLst>
            <pc:docMk/>
            <pc:sldMk cId="1995678729" sldId="4227"/>
            <ac:spMk id="282" creationId="{00000000-0000-0000-0000-000000000000}"/>
          </ac:spMkLst>
        </pc:spChg>
        <pc:grpChg chg="add del mod">
          <ac:chgData name="Michelle Gallace" userId="6890fe1d-fae7-4c95-8977-faa318922140" providerId="ADAL" clId="{B045083B-15C0-4F0B-AA82-FBD27338DEAD}" dt="2023-09-22T03:27:18.282" v="5481" actId="478"/>
          <ac:grpSpMkLst>
            <pc:docMk/>
            <pc:sldMk cId="1995678729" sldId="4227"/>
            <ac:grpSpMk id="2" creationId="{FE8C7DA7-9985-7778-8619-6C5E6957DC60}"/>
          </ac:grpSpMkLst>
        </pc:grpChg>
        <pc:grpChg chg="mod">
          <ac:chgData name="Michelle Gallace" userId="6890fe1d-fae7-4c95-8977-faa318922140" providerId="ADAL" clId="{B045083B-15C0-4F0B-AA82-FBD27338DEAD}" dt="2023-09-22T03:27:11.235" v="5474" actId="478"/>
          <ac:grpSpMkLst>
            <pc:docMk/>
            <pc:sldMk cId="1995678729" sldId="4227"/>
            <ac:grpSpMk id="5" creationId="{36487029-FBE2-D69E-593B-B8E28F5DCD03}"/>
          </ac:grpSpMkLst>
        </pc:grpChg>
        <pc:grpChg chg="mod">
          <ac:chgData name="Michelle Gallace" userId="6890fe1d-fae7-4c95-8977-faa318922140" providerId="ADAL" clId="{B045083B-15C0-4F0B-AA82-FBD27338DEAD}" dt="2023-09-22T03:27:11.235" v="5474" actId="478"/>
          <ac:grpSpMkLst>
            <pc:docMk/>
            <pc:sldMk cId="1995678729" sldId="4227"/>
            <ac:grpSpMk id="6" creationId="{4D12F3F5-AB97-20BA-082C-3AFDA4BFA5C9}"/>
          </ac:grpSpMkLst>
        </pc:grpChg>
        <pc:grpChg chg="mod">
          <ac:chgData name="Michelle Gallace" userId="6890fe1d-fae7-4c95-8977-faa318922140" providerId="ADAL" clId="{B045083B-15C0-4F0B-AA82-FBD27338DEAD}" dt="2023-09-22T03:27:11.235" v="5474" actId="478"/>
          <ac:grpSpMkLst>
            <pc:docMk/>
            <pc:sldMk cId="1995678729" sldId="4227"/>
            <ac:grpSpMk id="7" creationId="{905B721C-A692-3D01-A34B-0E579C14D0EC}"/>
          </ac:grpSpMkLst>
        </pc:grpChg>
        <pc:picChg chg="add del mod">
          <ac:chgData name="Michelle Gallace" userId="6890fe1d-fae7-4c95-8977-faa318922140" providerId="ADAL" clId="{B045083B-15C0-4F0B-AA82-FBD27338DEAD}" dt="2023-09-22T03:27:11.235" v="5474" actId="478"/>
          <ac:picMkLst>
            <pc:docMk/>
            <pc:sldMk cId="1995678729" sldId="4227"/>
            <ac:picMk id="13" creationId="{FB4F17E8-F926-BCA6-8241-7E5271D13A9A}"/>
          </ac:picMkLst>
        </pc:picChg>
        <pc:picChg chg="add del mod">
          <ac:chgData name="Michelle Gallace" userId="6890fe1d-fae7-4c95-8977-faa318922140" providerId="ADAL" clId="{B045083B-15C0-4F0B-AA82-FBD27338DEAD}" dt="2023-09-22T03:27:11.235" v="5474" actId="478"/>
          <ac:picMkLst>
            <pc:docMk/>
            <pc:sldMk cId="1995678729" sldId="4227"/>
            <ac:picMk id="16" creationId="{66CF881F-19FA-D3FF-31D8-8C8516D111C4}"/>
          </ac:picMkLst>
        </pc:picChg>
      </pc:sldChg>
      <pc:sldChg chg="addSp delSp modSp new mod ord modTransition">
        <pc:chgData name="Michelle Gallace" userId="6890fe1d-fae7-4c95-8977-faa318922140" providerId="ADAL" clId="{B045083B-15C0-4F0B-AA82-FBD27338DEAD}" dt="2023-09-24T09:50:48.892" v="8492" actId="1076"/>
        <pc:sldMkLst>
          <pc:docMk/>
          <pc:sldMk cId="837455241" sldId="4228"/>
        </pc:sldMkLst>
        <pc:spChg chg="add mod">
          <ac:chgData name="Michelle Gallace" userId="6890fe1d-fae7-4c95-8977-faa318922140" providerId="ADAL" clId="{B045083B-15C0-4F0B-AA82-FBD27338DEAD}" dt="2023-09-22T09:44:17.681" v="5624"/>
          <ac:spMkLst>
            <pc:docMk/>
            <pc:sldMk cId="837455241" sldId="4228"/>
            <ac:spMk id="4" creationId="{76A6F957-91FC-4284-23D0-90FFB6989AB7}"/>
          </ac:spMkLst>
        </pc:spChg>
        <pc:spChg chg="add mod">
          <ac:chgData name="Michelle Gallace" userId="6890fe1d-fae7-4c95-8977-faa318922140" providerId="ADAL" clId="{B045083B-15C0-4F0B-AA82-FBD27338DEAD}" dt="2023-09-22T09:44:37.953" v="5667" actId="20577"/>
          <ac:spMkLst>
            <pc:docMk/>
            <pc:sldMk cId="837455241" sldId="4228"/>
            <ac:spMk id="5" creationId="{CAFF1EDB-9403-7589-E102-A11705FC4D22}"/>
          </ac:spMkLst>
        </pc:spChg>
        <pc:picChg chg="add del mod modCrop">
          <ac:chgData name="Michelle Gallace" userId="6890fe1d-fae7-4c95-8977-faa318922140" providerId="ADAL" clId="{B045083B-15C0-4F0B-AA82-FBD27338DEAD}" dt="2023-09-24T09:49:15.153" v="8481" actId="478"/>
          <ac:picMkLst>
            <pc:docMk/>
            <pc:sldMk cId="837455241" sldId="4228"/>
            <ac:picMk id="3" creationId="{C9EAA3A9-9C50-767B-1D26-FB31616F8BD4}"/>
          </ac:picMkLst>
        </pc:picChg>
        <pc:picChg chg="add mod modCrop">
          <ac:chgData name="Michelle Gallace" userId="6890fe1d-fae7-4c95-8977-faa318922140" providerId="ADAL" clId="{B045083B-15C0-4F0B-AA82-FBD27338DEAD}" dt="2023-09-24T09:50:48.892" v="8492" actId="1076"/>
          <ac:picMkLst>
            <pc:docMk/>
            <pc:sldMk cId="837455241" sldId="4228"/>
            <ac:picMk id="6" creationId="{7CC26F44-7E4E-C5D1-6545-8FBAFD375932}"/>
          </ac:picMkLst>
        </pc:picChg>
      </pc:sldChg>
      <pc:sldChg chg="delSp del mod">
        <pc:chgData name="Michelle Gallace" userId="6890fe1d-fae7-4c95-8977-faa318922140" providerId="ADAL" clId="{B045083B-15C0-4F0B-AA82-FBD27338DEAD}" dt="2023-09-22T03:20:37.353" v="5176" actId="2696"/>
        <pc:sldMkLst>
          <pc:docMk/>
          <pc:sldMk cId="4273170709" sldId="4228"/>
        </pc:sldMkLst>
        <pc:spChg chg="del">
          <ac:chgData name="Michelle Gallace" userId="6890fe1d-fae7-4c95-8977-faa318922140" providerId="ADAL" clId="{B045083B-15C0-4F0B-AA82-FBD27338DEAD}" dt="2023-09-22T03:20:02.330" v="5175" actId="478"/>
          <ac:spMkLst>
            <pc:docMk/>
            <pc:sldMk cId="4273170709" sldId="4228"/>
            <ac:spMk id="11" creationId="{88D876D0-5D41-D7FB-89FA-344BCC4FCCC4}"/>
          </ac:spMkLst>
        </pc:spChg>
        <pc:picChg chg="del">
          <ac:chgData name="Michelle Gallace" userId="6890fe1d-fae7-4c95-8977-faa318922140" providerId="ADAL" clId="{B045083B-15C0-4F0B-AA82-FBD27338DEAD}" dt="2023-09-22T03:19:58.512" v="5174" actId="478"/>
          <ac:picMkLst>
            <pc:docMk/>
            <pc:sldMk cId="4273170709" sldId="4228"/>
            <ac:picMk id="9" creationId="{09FB3B1D-A008-E05C-7050-75FD3FC1FACB}"/>
          </ac:picMkLst>
        </pc:picChg>
      </pc:sldChg>
      <pc:sldChg chg="addSp delSp modSp add mod">
        <pc:chgData name="Michelle Gallace" userId="6890fe1d-fae7-4c95-8977-faa318922140" providerId="ADAL" clId="{B045083B-15C0-4F0B-AA82-FBD27338DEAD}" dt="2023-09-24T10:18:12.600" v="8499" actId="1035"/>
        <pc:sldMkLst>
          <pc:docMk/>
          <pc:sldMk cId="649604289" sldId="4229"/>
        </pc:sldMkLst>
        <pc:spChg chg="add del">
          <ac:chgData name="Michelle Gallace" userId="6890fe1d-fae7-4c95-8977-faa318922140" providerId="ADAL" clId="{B045083B-15C0-4F0B-AA82-FBD27338DEAD}" dt="2023-09-24T08:18:58.041" v="7212" actId="478"/>
          <ac:spMkLst>
            <pc:docMk/>
            <pc:sldMk cId="649604289" sldId="4229"/>
            <ac:spMk id="5" creationId="{F08585F0-84BC-4228-8BDE-82B3659B5711}"/>
          </ac:spMkLst>
        </pc:spChg>
        <pc:spChg chg="add mod">
          <ac:chgData name="Michelle Gallace" userId="6890fe1d-fae7-4c95-8977-faa318922140" providerId="ADAL" clId="{B045083B-15C0-4F0B-AA82-FBD27338DEAD}" dt="2023-09-24T08:34:23.545" v="8352" actId="20577"/>
          <ac:spMkLst>
            <pc:docMk/>
            <pc:sldMk cId="649604289" sldId="4229"/>
            <ac:spMk id="6" creationId="{59B95A6C-5287-704F-932B-7151C79EC9F1}"/>
          </ac:spMkLst>
        </pc:spChg>
        <pc:spChg chg="add mod">
          <ac:chgData name="Michelle Gallace" userId="6890fe1d-fae7-4c95-8977-faa318922140" providerId="ADAL" clId="{B045083B-15C0-4F0B-AA82-FBD27338DEAD}" dt="2023-09-24T08:31:06.171" v="8003" actId="1076"/>
          <ac:spMkLst>
            <pc:docMk/>
            <pc:sldMk cId="649604289" sldId="4229"/>
            <ac:spMk id="7" creationId="{FFC0ACC4-D3E8-C890-F964-03F056A3BA0C}"/>
          </ac:spMkLst>
        </pc:spChg>
        <pc:spChg chg="add del mod">
          <ac:chgData name="Michelle Gallace" userId="6890fe1d-fae7-4c95-8977-faa318922140" providerId="ADAL" clId="{B045083B-15C0-4F0B-AA82-FBD27338DEAD}" dt="2023-09-24T08:22:34.929" v="7643" actId="478"/>
          <ac:spMkLst>
            <pc:docMk/>
            <pc:sldMk cId="649604289" sldId="4229"/>
            <ac:spMk id="9" creationId="{F05B899A-1AAF-C156-55D3-3782DC66D31C}"/>
          </ac:spMkLst>
        </pc:spChg>
        <pc:spChg chg="mod">
          <ac:chgData name="Michelle Gallace" userId="6890fe1d-fae7-4c95-8977-faa318922140" providerId="ADAL" clId="{B045083B-15C0-4F0B-AA82-FBD27338DEAD}" dt="2023-09-24T10:18:12.600" v="8499" actId="1035"/>
          <ac:spMkLst>
            <pc:docMk/>
            <pc:sldMk cId="649604289" sldId="4229"/>
            <ac:spMk id="17" creationId="{5E38D53C-75AC-B1C8-4CD0-CA254DDF54F3}"/>
          </ac:spMkLst>
        </pc:spChg>
        <pc:spChg chg="add del mod">
          <ac:chgData name="Michelle Gallace" userId="6890fe1d-fae7-4c95-8977-faa318922140" providerId="ADAL" clId="{B045083B-15C0-4F0B-AA82-FBD27338DEAD}" dt="2023-09-24T08:28:15.908" v="7969" actId="478"/>
          <ac:spMkLst>
            <pc:docMk/>
            <pc:sldMk cId="649604289" sldId="4229"/>
            <ac:spMk id="20" creationId="{C275E247-E8F1-FE19-F811-E6E4B2F88E24}"/>
          </ac:spMkLst>
        </pc:spChg>
        <pc:spChg chg="add mod">
          <ac:chgData name="Michelle Gallace" userId="6890fe1d-fae7-4c95-8977-faa318922140" providerId="ADAL" clId="{B045083B-15C0-4F0B-AA82-FBD27338DEAD}" dt="2023-09-24T08:33:31.172" v="8341" actId="1076"/>
          <ac:spMkLst>
            <pc:docMk/>
            <pc:sldMk cId="649604289" sldId="4229"/>
            <ac:spMk id="21" creationId="{C39D7678-BB20-DE9D-6FF4-04E4C312C5E1}"/>
          </ac:spMkLst>
        </pc:spChg>
        <pc:spChg chg="del mod">
          <ac:chgData name="Michelle Gallace" userId="6890fe1d-fae7-4c95-8977-faa318922140" providerId="ADAL" clId="{B045083B-15C0-4F0B-AA82-FBD27338DEAD}" dt="2023-09-24T08:15:29.848" v="6884" actId="478"/>
          <ac:spMkLst>
            <pc:docMk/>
            <pc:sldMk cId="649604289" sldId="4229"/>
            <ac:spMk id="23" creationId="{2741B097-F37F-FC97-EDAA-7A7B9BB0E45A}"/>
          </ac:spMkLst>
        </pc:spChg>
        <pc:spChg chg="del">
          <ac:chgData name="Michelle Gallace" userId="6890fe1d-fae7-4c95-8977-faa318922140" providerId="ADAL" clId="{B045083B-15C0-4F0B-AA82-FBD27338DEAD}" dt="2023-09-24T08:15:34.178" v="6886" actId="478"/>
          <ac:spMkLst>
            <pc:docMk/>
            <pc:sldMk cId="649604289" sldId="4229"/>
            <ac:spMk id="24" creationId="{A6981909-F728-F01D-F8A3-13463761F965}"/>
          </ac:spMkLst>
        </pc:spChg>
        <pc:spChg chg="add del mod">
          <ac:chgData name="Michelle Gallace" userId="6890fe1d-fae7-4c95-8977-faa318922140" providerId="ADAL" clId="{B045083B-15C0-4F0B-AA82-FBD27338DEAD}" dt="2023-09-24T08:33:22.320" v="8339" actId="478"/>
          <ac:spMkLst>
            <pc:docMk/>
            <pc:sldMk cId="649604289" sldId="4229"/>
            <ac:spMk id="25" creationId="{CFA70725-26B2-C9A7-886A-EEBB91F40252}"/>
          </ac:spMkLst>
        </pc:spChg>
        <pc:spChg chg="add mod">
          <ac:chgData name="Michelle Gallace" userId="6890fe1d-fae7-4c95-8977-faa318922140" providerId="ADAL" clId="{B045083B-15C0-4F0B-AA82-FBD27338DEAD}" dt="2023-09-24T08:33:41.701" v="8343" actId="1076"/>
          <ac:spMkLst>
            <pc:docMk/>
            <pc:sldMk cId="649604289" sldId="4229"/>
            <ac:spMk id="26" creationId="{45BA4A1C-AE69-46A2-3183-D1EC10418383}"/>
          </ac:spMkLst>
        </pc:spChg>
        <pc:spChg chg="del">
          <ac:chgData name="Michelle Gallace" userId="6890fe1d-fae7-4c95-8977-faa318922140" providerId="ADAL" clId="{B045083B-15C0-4F0B-AA82-FBD27338DEAD}" dt="2023-09-24T08:15:34.178" v="6886" actId="478"/>
          <ac:spMkLst>
            <pc:docMk/>
            <pc:sldMk cId="649604289" sldId="4229"/>
            <ac:spMk id="29" creationId="{EF68EFF0-5A0D-562F-8FA1-1DE38097B211}"/>
          </ac:spMkLst>
        </pc:spChg>
        <pc:spChg chg="del">
          <ac:chgData name="Michelle Gallace" userId="6890fe1d-fae7-4c95-8977-faa318922140" providerId="ADAL" clId="{B045083B-15C0-4F0B-AA82-FBD27338DEAD}" dt="2023-09-24T08:15:37.754" v="6888" actId="478"/>
          <ac:spMkLst>
            <pc:docMk/>
            <pc:sldMk cId="649604289" sldId="4229"/>
            <ac:spMk id="56" creationId="{F188D333-4802-8086-1AB8-2552963FDC9B}"/>
          </ac:spMkLst>
        </pc:spChg>
        <pc:spChg chg="del mod">
          <ac:chgData name="Michelle Gallace" userId="6890fe1d-fae7-4c95-8977-faa318922140" providerId="ADAL" clId="{B045083B-15C0-4F0B-AA82-FBD27338DEAD}" dt="2023-09-24T08:15:42.893" v="6892" actId="478"/>
          <ac:spMkLst>
            <pc:docMk/>
            <pc:sldMk cId="649604289" sldId="4229"/>
            <ac:spMk id="58" creationId="{CC4B1A2A-E3ED-9CEB-A53A-38997C82667A}"/>
          </ac:spMkLst>
        </pc:spChg>
        <pc:spChg chg="del">
          <ac:chgData name="Michelle Gallace" userId="6890fe1d-fae7-4c95-8977-faa318922140" providerId="ADAL" clId="{B045083B-15C0-4F0B-AA82-FBD27338DEAD}" dt="2023-09-24T08:15:31.467" v="6885" actId="478"/>
          <ac:spMkLst>
            <pc:docMk/>
            <pc:sldMk cId="649604289" sldId="4229"/>
            <ac:spMk id="59" creationId="{5277C5A0-F5E3-6171-1A4F-F68A2E88CC69}"/>
          </ac:spMkLst>
        </pc:spChg>
        <pc:picChg chg="add mod modCrop">
          <ac:chgData name="Michelle Gallace" userId="6890fe1d-fae7-4c95-8977-faa318922140" providerId="ADAL" clId="{B045083B-15C0-4F0B-AA82-FBD27338DEAD}" dt="2023-09-24T08:30:44.204" v="7999" actId="1076"/>
          <ac:picMkLst>
            <pc:docMk/>
            <pc:sldMk cId="649604289" sldId="4229"/>
            <ac:picMk id="2" creationId="{C509ACCF-46C2-80F0-4605-C46B8B01CFCF}"/>
          </ac:picMkLst>
        </pc:picChg>
        <pc:picChg chg="del">
          <ac:chgData name="Michelle Gallace" userId="6890fe1d-fae7-4c95-8977-faa318922140" providerId="ADAL" clId="{B045083B-15C0-4F0B-AA82-FBD27338DEAD}" dt="2023-09-24T08:15:35.320" v="6887" actId="478"/>
          <ac:picMkLst>
            <pc:docMk/>
            <pc:sldMk cId="649604289" sldId="4229"/>
            <ac:picMk id="4" creationId="{C5F2651C-2113-4F94-C8D5-0E626C53960E}"/>
          </ac:picMkLst>
        </pc:picChg>
        <pc:picChg chg="add mod modCrop">
          <ac:chgData name="Michelle Gallace" userId="6890fe1d-fae7-4c95-8977-faa318922140" providerId="ADAL" clId="{B045083B-15C0-4F0B-AA82-FBD27338DEAD}" dt="2023-09-24T08:30:55.967" v="8001" actId="1076"/>
          <ac:picMkLst>
            <pc:docMk/>
            <pc:sldMk cId="649604289" sldId="4229"/>
            <ac:picMk id="10" creationId="{C993AE86-5FF4-83A3-8F95-989C92A3623E}"/>
          </ac:picMkLst>
        </pc:picChg>
        <pc:picChg chg="del">
          <ac:chgData name="Michelle Gallace" userId="6890fe1d-fae7-4c95-8977-faa318922140" providerId="ADAL" clId="{B045083B-15C0-4F0B-AA82-FBD27338DEAD}" dt="2023-09-24T08:15:39.923" v="6890" actId="478"/>
          <ac:picMkLst>
            <pc:docMk/>
            <pc:sldMk cId="649604289" sldId="4229"/>
            <ac:picMk id="11" creationId="{9A6F7495-D18F-B1D8-3EB6-3F52BC66F7EC}"/>
          </ac:picMkLst>
        </pc:picChg>
        <pc:picChg chg="add mod modCrop">
          <ac:chgData name="Michelle Gallace" userId="6890fe1d-fae7-4c95-8977-faa318922140" providerId="ADAL" clId="{B045083B-15C0-4F0B-AA82-FBD27338DEAD}" dt="2023-09-24T08:33:49.917" v="8344" actId="1076"/>
          <ac:picMkLst>
            <pc:docMk/>
            <pc:sldMk cId="649604289" sldId="4229"/>
            <ac:picMk id="12" creationId="{893CA560-4DD4-8456-7B10-699FB9F17F78}"/>
          </ac:picMkLst>
        </pc:picChg>
        <pc:picChg chg="del">
          <ac:chgData name="Michelle Gallace" userId="6890fe1d-fae7-4c95-8977-faa318922140" providerId="ADAL" clId="{B045083B-15C0-4F0B-AA82-FBD27338DEAD}" dt="2023-09-24T08:15:34.178" v="6886" actId="478"/>
          <ac:picMkLst>
            <pc:docMk/>
            <pc:sldMk cId="649604289" sldId="4229"/>
            <ac:picMk id="13" creationId="{38B521EE-C0E3-615D-0B68-E55BA68F32E6}"/>
          </ac:picMkLst>
        </pc:picChg>
        <pc:picChg chg="del">
          <ac:chgData name="Michelle Gallace" userId="6890fe1d-fae7-4c95-8977-faa318922140" providerId="ADAL" clId="{B045083B-15C0-4F0B-AA82-FBD27338DEAD}" dt="2023-09-24T08:15:34.178" v="6886" actId="478"/>
          <ac:picMkLst>
            <pc:docMk/>
            <pc:sldMk cId="649604289" sldId="4229"/>
            <ac:picMk id="14" creationId="{DFB2FC6E-BEF0-5C0F-8C61-67CCFACA853A}"/>
          </ac:picMkLst>
        </pc:picChg>
        <pc:picChg chg="del">
          <ac:chgData name="Michelle Gallace" userId="6890fe1d-fae7-4c95-8977-faa318922140" providerId="ADAL" clId="{B045083B-15C0-4F0B-AA82-FBD27338DEAD}" dt="2023-09-24T08:15:38.993" v="6889" actId="478"/>
          <ac:picMkLst>
            <pc:docMk/>
            <pc:sldMk cId="649604289" sldId="4229"/>
            <ac:picMk id="15" creationId="{76A435BA-8FF7-183A-E8A8-C180AF4E8F1C}"/>
          </ac:picMkLst>
        </pc:picChg>
        <pc:picChg chg="del">
          <ac:chgData name="Michelle Gallace" userId="6890fe1d-fae7-4c95-8977-faa318922140" providerId="ADAL" clId="{B045083B-15C0-4F0B-AA82-FBD27338DEAD}" dt="2023-09-24T08:15:27.087" v="6882" actId="478"/>
          <ac:picMkLst>
            <pc:docMk/>
            <pc:sldMk cId="649604289" sldId="4229"/>
            <ac:picMk id="19" creationId="{32D554C5-9D1F-3B60-7CC2-FC1F7272192D}"/>
          </ac:picMkLst>
        </pc:picChg>
        <pc:picChg chg="add del mod">
          <ac:chgData name="Michelle Gallace" userId="6890fe1d-fae7-4c95-8977-faa318922140" providerId="ADAL" clId="{B045083B-15C0-4F0B-AA82-FBD27338DEAD}" dt="2023-09-24T08:35:56.823" v="8358" actId="478"/>
          <ac:picMkLst>
            <pc:docMk/>
            <pc:sldMk cId="649604289" sldId="4229"/>
            <ac:picMk id="27" creationId="{00867371-01C9-FEDF-560D-15886E01E7D5}"/>
          </ac:picMkLst>
        </pc:picChg>
        <pc:picChg chg="add mod modCrop">
          <ac:chgData name="Michelle Gallace" userId="6890fe1d-fae7-4c95-8977-faa318922140" providerId="ADAL" clId="{B045083B-15C0-4F0B-AA82-FBD27338DEAD}" dt="2023-09-24T08:36:35.581" v="8365" actId="1076"/>
          <ac:picMkLst>
            <pc:docMk/>
            <pc:sldMk cId="649604289" sldId="4229"/>
            <ac:picMk id="28" creationId="{2BC558A0-451F-50BD-32AC-B09FA1BF3D1B}"/>
          </ac:picMkLst>
        </pc:picChg>
      </pc:sldChg>
      <pc:sldChg chg="new del">
        <pc:chgData name="Michelle Gallace" userId="6890fe1d-fae7-4c95-8977-faa318922140" providerId="ADAL" clId="{B045083B-15C0-4F0B-AA82-FBD27338DEAD}" dt="2023-09-22T12:09:44.928" v="5709" actId="680"/>
        <pc:sldMkLst>
          <pc:docMk/>
          <pc:sldMk cId="1925655964" sldId="4229"/>
        </pc:sldMkLst>
      </pc:sldChg>
      <pc:sldChg chg="new del">
        <pc:chgData name="Michelle Gallace" userId="6890fe1d-fae7-4c95-8977-faa318922140" providerId="ADAL" clId="{B045083B-15C0-4F0B-AA82-FBD27338DEAD}" dt="2023-09-22T12:08:20.704" v="5702" actId="680"/>
        <pc:sldMkLst>
          <pc:docMk/>
          <pc:sldMk cId="3602734388" sldId="4229"/>
        </pc:sldMkLst>
      </pc:sldChg>
      <pc:sldMasterChg chg="modTransition modSldLayout">
        <pc:chgData name="Michelle Gallace" userId="6890fe1d-fae7-4c95-8977-faa318922140" providerId="ADAL" clId="{B045083B-15C0-4F0B-AA82-FBD27338DEAD}" dt="2023-09-24T04:36:57.689" v="6846"/>
        <pc:sldMasterMkLst>
          <pc:docMk/>
          <pc:sldMasterMk cId="0" sldId="2147483648"/>
        </pc:sldMasterMkLst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59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60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3462180937" sldId="2147483694"/>
          </pc:sldLayoutMkLst>
        </pc:sldLayoutChg>
      </pc:sldMasterChg>
      <pc:sldMasterChg chg="modTransition modSldLayout">
        <pc:chgData name="Michelle Gallace" userId="6890fe1d-fae7-4c95-8977-faa318922140" providerId="ADAL" clId="{B045083B-15C0-4F0B-AA82-FBD27338DEAD}" dt="2023-09-24T04:36:57.689" v="6846"/>
        <pc:sldMasterMkLst>
          <pc:docMk/>
          <pc:sldMasterMk cId="1374475112" sldId="2147483661"/>
        </pc:sldMasterMkLst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2395250101" sldId="2147483662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504869021" sldId="2147483663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294165519" sldId="2147483664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3643845478" sldId="2147483665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711197951" sldId="2147483666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3836347296" sldId="2147483667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3413169465" sldId="2147483668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375390884" sldId="2147483669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3076668560" sldId="2147483670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705222453" sldId="2147483671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4204210999" sldId="2147483672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3421399512" sldId="2147483673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3133026174" sldId="2147483674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1932399357" sldId="2147483675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1592866404" sldId="2147483676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3275590158" sldId="2147483678"/>
          </pc:sldLayoutMkLst>
        </pc:sldLayoutChg>
      </pc:sldMasterChg>
      <pc:sldMasterChg chg="modTransition modSldLayout">
        <pc:chgData name="Michelle Gallace" userId="6890fe1d-fae7-4c95-8977-faa318922140" providerId="ADAL" clId="{B045083B-15C0-4F0B-AA82-FBD27338DEAD}" dt="2023-09-24T04:36:57.689" v="6846"/>
        <pc:sldMasterMkLst>
          <pc:docMk/>
          <pc:sldMasterMk cId="3455580927" sldId="2147483695"/>
        </pc:sldMasterMkLst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3114427770" sldId="2147483696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2283978091" sldId="2147483697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3763001610" sldId="2147483698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2302444004" sldId="2147483699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1855136602" sldId="2147483700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2800465973" sldId="2147483701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1285467510" sldId="2147483702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1335886725" sldId="2147483703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1717577203" sldId="2147483704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2223038402" sldId="2147483705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2558960332" sldId="2147483706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3448895583" sldId="2147483707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3979470045" sldId="2147483752"/>
          </pc:sldLayoutMkLst>
        </pc:sldLayoutChg>
      </pc:sldMasterChg>
      <pc:sldMasterChg chg="modTransition modSldLayout">
        <pc:chgData name="Michelle Gallace" userId="6890fe1d-fae7-4c95-8977-faa318922140" providerId="ADAL" clId="{B045083B-15C0-4F0B-AA82-FBD27338DEAD}" dt="2023-09-24T04:36:57.689" v="6846"/>
        <pc:sldMasterMkLst>
          <pc:docMk/>
          <pc:sldMasterMk cId="4163691388" sldId="2147483721"/>
        </pc:sldMasterMkLst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1484286264" sldId="2147483722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1614232877" sldId="2147483723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1156992543" sldId="2147483724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3582398438" sldId="2147483725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2745375655" sldId="2147483726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3430314316" sldId="2147483727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4225717815" sldId="2147483728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2169984126" sldId="2147483729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1677787400" sldId="2147483730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3125578575" sldId="2147483731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3354173638" sldId="2147483732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1729946466" sldId="2147483733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2782216649" sldId="2147483734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1879739156" sldId="2147483735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173501537" sldId="2147483736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1788138836" sldId="214748373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947A5-CD9C-4211-9688-42842346C342}" type="doc">
      <dgm:prSet loTypeId="urn:microsoft.com/office/officeart/2005/8/layout/chart3" loCatId="cycle" qsTypeId="urn:microsoft.com/office/officeart/2005/8/quickstyle/simple1" qsCatId="simple" csTypeId="urn:microsoft.com/office/officeart/2005/8/colors/accent1_3" csCatId="accent1" phldr="1"/>
      <dgm:spPr/>
    </dgm:pt>
    <dgm:pt modelId="{9328A4AA-C6CA-415D-BFAC-D9F791529111}">
      <dgm:prSet phldrT="[Text]"/>
      <dgm:spPr/>
      <dgm:t>
        <a:bodyPr/>
        <a:lstStyle/>
        <a:p>
          <a:r>
            <a:rPr lang="en-US"/>
            <a:t>.</a:t>
          </a:r>
        </a:p>
      </dgm:t>
    </dgm:pt>
    <dgm:pt modelId="{5874E53B-E52D-4968-AD8B-A19D2AAB08B8}" type="parTrans" cxnId="{F12400D2-A4D0-4C01-9E08-A0C0FFF757B7}">
      <dgm:prSet/>
      <dgm:spPr/>
      <dgm:t>
        <a:bodyPr/>
        <a:lstStyle/>
        <a:p>
          <a:endParaRPr lang="en-US"/>
        </a:p>
      </dgm:t>
    </dgm:pt>
    <dgm:pt modelId="{B184BED7-7FAD-4FFE-938E-29A94D3EF404}" type="sibTrans" cxnId="{F12400D2-A4D0-4C01-9E08-A0C0FFF757B7}">
      <dgm:prSet/>
      <dgm:spPr/>
      <dgm:t>
        <a:bodyPr/>
        <a:lstStyle/>
        <a:p>
          <a:endParaRPr lang="en-US"/>
        </a:p>
      </dgm:t>
    </dgm:pt>
    <dgm:pt modelId="{A8046759-C8C9-4BD8-A733-767EAACEBFEA}">
      <dgm:prSet phldrT="[Text]"/>
      <dgm:spPr/>
      <dgm:t>
        <a:bodyPr/>
        <a:lstStyle/>
        <a:p>
          <a:r>
            <a:rPr lang="en-US"/>
            <a:t>.</a:t>
          </a:r>
        </a:p>
      </dgm:t>
    </dgm:pt>
    <dgm:pt modelId="{0C971575-DF06-4210-9C42-42CFD13362EF}" type="parTrans" cxnId="{15EB51E8-C033-43F6-A794-A3B38978767F}">
      <dgm:prSet/>
      <dgm:spPr/>
      <dgm:t>
        <a:bodyPr/>
        <a:lstStyle/>
        <a:p>
          <a:endParaRPr lang="en-US"/>
        </a:p>
      </dgm:t>
    </dgm:pt>
    <dgm:pt modelId="{452C63E5-1F52-463C-A0C7-E0FA071D27C1}" type="sibTrans" cxnId="{15EB51E8-C033-43F6-A794-A3B38978767F}">
      <dgm:prSet/>
      <dgm:spPr/>
      <dgm:t>
        <a:bodyPr/>
        <a:lstStyle/>
        <a:p>
          <a:endParaRPr lang="en-US"/>
        </a:p>
      </dgm:t>
    </dgm:pt>
    <dgm:pt modelId="{8B81AE38-66A4-41CA-8FAB-630967A0221F}">
      <dgm:prSet phldrT="[Text]"/>
      <dgm:spPr/>
      <dgm:t>
        <a:bodyPr/>
        <a:lstStyle/>
        <a:p>
          <a:r>
            <a:rPr lang="en-US"/>
            <a:t>.</a:t>
          </a:r>
        </a:p>
      </dgm:t>
    </dgm:pt>
    <dgm:pt modelId="{CB692BBB-EFB9-4622-89C6-9915D9CCA5C4}" type="parTrans" cxnId="{F93E8213-A790-4A76-B537-F2F1C37BBF0E}">
      <dgm:prSet/>
      <dgm:spPr/>
      <dgm:t>
        <a:bodyPr/>
        <a:lstStyle/>
        <a:p>
          <a:endParaRPr lang="en-US"/>
        </a:p>
      </dgm:t>
    </dgm:pt>
    <dgm:pt modelId="{59D7975D-6C00-4294-A008-7C854C439EBE}" type="sibTrans" cxnId="{F93E8213-A790-4A76-B537-F2F1C37BBF0E}">
      <dgm:prSet/>
      <dgm:spPr/>
      <dgm:t>
        <a:bodyPr/>
        <a:lstStyle/>
        <a:p>
          <a:endParaRPr lang="en-US"/>
        </a:p>
      </dgm:t>
    </dgm:pt>
    <dgm:pt modelId="{94EB15E9-7AC9-4478-88A2-6D1060C295F5}" type="pres">
      <dgm:prSet presAssocID="{F25947A5-CD9C-4211-9688-42842346C342}" presName="compositeShape" presStyleCnt="0">
        <dgm:presLayoutVars>
          <dgm:chMax val="7"/>
          <dgm:dir/>
          <dgm:resizeHandles val="exact"/>
        </dgm:presLayoutVars>
      </dgm:prSet>
      <dgm:spPr/>
    </dgm:pt>
    <dgm:pt modelId="{4FFE68D0-4089-4638-BC05-5C3222193E46}" type="pres">
      <dgm:prSet presAssocID="{F25947A5-CD9C-4211-9688-42842346C342}" presName="wedge1" presStyleLbl="node1" presStyleIdx="0" presStyleCnt="3"/>
      <dgm:spPr/>
    </dgm:pt>
    <dgm:pt modelId="{6F95CEEE-58A1-4D23-BBAC-92ACB8B0BDC2}" type="pres">
      <dgm:prSet presAssocID="{F25947A5-CD9C-4211-9688-42842346C34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A091E5D-9383-4911-A1C7-D748428F511E}" type="pres">
      <dgm:prSet presAssocID="{F25947A5-CD9C-4211-9688-42842346C342}" presName="wedge2" presStyleLbl="node1" presStyleIdx="1" presStyleCnt="3"/>
      <dgm:spPr/>
    </dgm:pt>
    <dgm:pt modelId="{CEC577E9-F7C2-468D-A272-F798688990EC}" type="pres">
      <dgm:prSet presAssocID="{F25947A5-CD9C-4211-9688-42842346C34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60B6E12-DC64-4EB0-A844-233F7BC10500}" type="pres">
      <dgm:prSet presAssocID="{F25947A5-CD9C-4211-9688-42842346C342}" presName="wedge3" presStyleLbl="node1" presStyleIdx="2" presStyleCnt="3"/>
      <dgm:spPr/>
    </dgm:pt>
    <dgm:pt modelId="{13872DF1-0A46-474C-9B84-E39186BE3D9F}" type="pres">
      <dgm:prSet presAssocID="{F25947A5-CD9C-4211-9688-42842346C34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93E8213-A790-4A76-B537-F2F1C37BBF0E}" srcId="{F25947A5-CD9C-4211-9688-42842346C342}" destId="{8B81AE38-66A4-41CA-8FAB-630967A0221F}" srcOrd="2" destOrd="0" parTransId="{CB692BBB-EFB9-4622-89C6-9915D9CCA5C4}" sibTransId="{59D7975D-6C00-4294-A008-7C854C439EBE}"/>
    <dgm:cxn modelId="{BE85C254-1E7C-4AAC-B5B6-BE002B4E5233}" type="presOf" srcId="{8B81AE38-66A4-41CA-8FAB-630967A0221F}" destId="{960B6E12-DC64-4EB0-A844-233F7BC10500}" srcOrd="0" destOrd="0" presId="urn:microsoft.com/office/officeart/2005/8/layout/chart3"/>
    <dgm:cxn modelId="{39930958-A822-432C-B659-0C8206C121E9}" type="presOf" srcId="{8B81AE38-66A4-41CA-8FAB-630967A0221F}" destId="{13872DF1-0A46-474C-9B84-E39186BE3D9F}" srcOrd="1" destOrd="0" presId="urn:microsoft.com/office/officeart/2005/8/layout/chart3"/>
    <dgm:cxn modelId="{A9F2B68E-BAD9-4619-9500-73900C3A56AC}" type="presOf" srcId="{F25947A5-CD9C-4211-9688-42842346C342}" destId="{94EB15E9-7AC9-4478-88A2-6D1060C295F5}" srcOrd="0" destOrd="0" presId="urn:microsoft.com/office/officeart/2005/8/layout/chart3"/>
    <dgm:cxn modelId="{698262A6-9AD6-4CDF-BCB2-A267984FEA3C}" type="presOf" srcId="{9328A4AA-C6CA-415D-BFAC-D9F791529111}" destId="{4FFE68D0-4089-4638-BC05-5C3222193E46}" srcOrd="0" destOrd="0" presId="urn:microsoft.com/office/officeart/2005/8/layout/chart3"/>
    <dgm:cxn modelId="{E78157C5-83EC-453F-8CF2-D6EA4B9BFEA0}" type="presOf" srcId="{A8046759-C8C9-4BD8-A733-767EAACEBFEA}" destId="{1A091E5D-9383-4911-A1C7-D748428F511E}" srcOrd="0" destOrd="0" presId="urn:microsoft.com/office/officeart/2005/8/layout/chart3"/>
    <dgm:cxn modelId="{F12400D2-A4D0-4C01-9E08-A0C0FFF757B7}" srcId="{F25947A5-CD9C-4211-9688-42842346C342}" destId="{9328A4AA-C6CA-415D-BFAC-D9F791529111}" srcOrd="0" destOrd="0" parTransId="{5874E53B-E52D-4968-AD8B-A19D2AAB08B8}" sibTransId="{B184BED7-7FAD-4FFE-938E-29A94D3EF404}"/>
    <dgm:cxn modelId="{BD1F93E2-BAFB-4F31-AFC3-C2DAE5F7D826}" type="presOf" srcId="{9328A4AA-C6CA-415D-BFAC-D9F791529111}" destId="{6F95CEEE-58A1-4D23-BBAC-92ACB8B0BDC2}" srcOrd="1" destOrd="0" presId="urn:microsoft.com/office/officeart/2005/8/layout/chart3"/>
    <dgm:cxn modelId="{BD7249E4-4F10-408E-A17A-442BEF95B026}" type="presOf" srcId="{A8046759-C8C9-4BD8-A733-767EAACEBFEA}" destId="{CEC577E9-F7C2-468D-A272-F798688990EC}" srcOrd="1" destOrd="0" presId="urn:microsoft.com/office/officeart/2005/8/layout/chart3"/>
    <dgm:cxn modelId="{15EB51E8-C033-43F6-A794-A3B38978767F}" srcId="{F25947A5-CD9C-4211-9688-42842346C342}" destId="{A8046759-C8C9-4BD8-A733-767EAACEBFEA}" srcOrd="1" destOrd="0" parTransId="{0C971575-DF06-4210-9C42-42CFD13362EF}" sibTransId="{452C63E5-1F52-463C-A0C7-E0FA071D27C1}"/>
    <dgm:cxn modelId="{9A7DA586-0EF7-4002-BDE4-1ACFA847117B}" type="presParOf" srcId="{94EB15E9-7AC9-4478-88A2-6D1060C295F5}" destId="{4FFE68D0-4089-4638-BC05-5C3222193E46}" srcOrd="0" destOrd="0" presId="urn:microsoft.com/office/officeart/2005/8/layout/chart3"/>
    <dgm:cxn modelId="{D1D5A453-2824-4C71-AE3A-0F89B4E6C70F}" type="presParOf" srcId="{94EB15E9-7AC9-4478-88A2-6D1060C295F5}" destId="{6F95CEEE-58A1-4D23-BBAC-92ACB8B0BDC2}" srcOrd="1" destOrd="0" presId="urn:microsoft.com/office/officeart/2005/8/layout/chart3"/>
    <dgm:cxn modelId="{81CA0386-0A6D-41D1-ADDE-0B27C90F2D11}" type="presParOf" srcId="{94EB15E9-7AC9-4478-88A2-6D1060C295F5}" destId="{1A091E5D-9383-4911-A1C7-D748428F511E}" srcOrd="2" destOrd="0" presId="urn:microsoft.com/office/officeart/2005/8/layout/chart3"/>
    <dgm:cxn modelId="{7CCD18DD-75F0-4B5B-AF7F-18C090ADF392}" type="presParOf" srcId="{94EB15E9-7AC9-4478-88A2-6D1060C295F5}" destId="{CEC577E9-F7C2-468D-A272-F798688990EC}" srcOrd="3" destOrd="0" presId="urn:microsoft.com/office/officeart/2005/8/layout/chart3"/>
    <dgm:cxn modelId="{3098EE8B-16CD-436E-BD70-D6E3823D187C}" type="presParOf" srcId="{94EB15E9-7AC9-4478-88A2-6D1060C295F5}" destId="{960B6E12-DC64-4EB0-A844-233F7BC10500}" srcOrd="4" destOrd="0" presId="urn:microsoft.com/office/officeart/2005/8/layout/chart3"/>
    <dgm:cxn modelId="{411FDD0D-7D04-4083-8BE8-C720156D5C73}" type="presParOf" srcId="{94EB15E9-7AC9-4478-88A2-6D1060C295F5}" destId="{13872DF1-0A46-474C-9B84-E39186BE3D9F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947A5-CD9C-4211-9688-42842346C342}" type="doc">
      <dgm:prSet loTypeId="urn:microsoft.com/office/officeart/2005/8/layout/chart3" loCatId="cycle" qsTypeId="urn:microsoft.com/office/officeart/2005/8/quickstyle/simple1" qsCatId="simple" csTypeId="urn:microsoft.com/office/officeart/2005/8/colors/accent1_3" csCatId="accent1" phldr="1"/>
      <dgm:spPr/>
    </dgm:pt>
    <dgm:pt modelId="{9328A4AA-C6CA-415D-BFAC-D9F791529111}">
      <dgm:prSet phldrT="[Text]"/>
      <dgm:spPr/>
      <dgm:t>
        <a:bodyPr/>
        <a:lstStyle/>
        <a:p>
          <a:r>
            <a:rPr lang="en-US"/>
            <a:t>.</a:t>
          </a:r>
        </a:p>
      </dgm:t>
    </dgm:pt>
    <dgm:pt modelId="{5874E53B-E52D-4968-AD8B-A19D2AAB08B8}" type="parTrans" cxnId="{F12400D2-A4D0-4C01-9E08-A0C0FFF757B7}">
      <dgm:prSet/>
      <dgm:spPr/>
      <dgm:t>
        <a:bodyPr/>
        <a:lstStyle/>
        <a:p>
          <a:endParaRPr lang="en-US"/>
        </a:p>
      </dgm:t>
    </dgm:pt>
    <dgm:pt modelId="{B184BED7-7FAD-4FFE-938E-29A94D3EF404}" type="sibTrans" cxnId="{F12400D2-A4D0-4C01-9E08-A0C0FFF757B7}">
      <dgm:prSet/>
      <dgm:spPr/>
      <dgm:t>
        <a:bodyPr/>
        <a:lstStyle/>
        <a:p>
          <a:endParaRPr lang="en-US"/>
        </a:p>
      </dgm:t>
    </dgm:pt>
    <dgm:pt modelId="{A8046759-C8C9-4BD8-A733-767EAACEBFEA}">
      <dgm:prSet phldrT="[Text]"/>
      <dgm:spPr/>
      <dgm:t>
        <a:bodyPr/>
        <a:lstStyle/>
        <a:p>
          <a:r>
            <a:rPr lang="en-US"/>
            <a:t>.</a:t>
          </a:r>
        </a:p>
      </dgm:t>
    </dgm:pt>
    <dgm:pt modelId="{0C971575-DF06-4210-9C42-42CFD13362EF}" type="parTrans" cxnId="{15EB51E8-C033-43F6-A794-A3B38978767F}">
      <dgm:prSet/>
      <dgm:spPr/>
      <dgm:t>
        <a:bodyPr/>
        <a:lstStyle/>
        <a:p>
          <a:endParaRPr lang="en-US"/>
        </a:p>
      </dgm:t>
    </dgm:pt>
    <dgm:pt modelId="{452C63E5-1F52-463C-A0C7-E0FA071D27C1}" type="sibTrans" cxnId="{15EB51E8-C033-43F6-A794-A3B38978767F}">
      <dgm:prSet/>
      <dgm:spPr/>
      <dgm:t>
        <a:bodyPr/>
        <a:lstStyle/>
        <a:p>
          <a:endParaRPr lang="en-US"/>
        </a:p>
      </dgm:t>
    </dgm:pt>
    <dgm:pt modelId="{8B81AE38-66A4-41CA-8FAB-630967A0221F}">
      <dgm:prSet phldrT="[Text]"/>
      <dgm:spPr/>
      <dgm:t>
        <a:bodyPr/>
        <a:lstStyle/>
        <a:p>
          <a:r>
            <a:rPr lang="en-US"/>
            <a:t>.</a:t>
          </a:r>
        </a:p>
      </dgm:t>
    </dgm:pt>
    <dgm:pt modelId="{CB692BBB-EFB9-4622-89C6-9915D9CCA5C4}" type="parTrans" cxnId="{F93E8213-A790-4A76-B537-F2F1C37BBF0E}">
      <dgm:prSet/>
      <dgm:spPr/>
      <dgm:t>
        <a:bodyPr/>
        <a:lstStyle/>
        <a:p>
          <a:endParaRPr lang="en-US"/>
        </a:p>
      </dgm:t>
    </dgm:pt>
    <dgm:pt modelId="{59D7975D-6C00-4294-A008-7C854C439EBE}" type="sibTrans" cxnId="{F93E8213-A790-4A76-B537-F2F1C37BBF0E}">
      <dgm:prSet/>
      <dgm:spPr/>
      <dgm:t>
        <a:bodyPr/>
        <a:lstStyle/>
        <a:p>
          <a:endParaRPr lang="en-US"/>
        </a:p>
      </dgm:t>
    </dgm:pt>
    <dgm:pt modelId="{94EB15E9-7AC9-4478-88A2-6D1060C295F5}" type="pres">
      <dgm:prSet presAssocID="{F25947A5-CD9C-4211-9688-42842346C342}" presName="compositeShape" presStyleCnt="0">
        <dgm:presLayoutVars>
          <dgm:chMax val="7"/>
          <dgm:dir/>
          <dgm:resizeHandles val="exact"/>
        </dgm:presLayoutVars>
      </dgm:prSet>
      <dgm:spPr/>
    </dgm:pt>
    <dgm:pt modelId="{4FFE68D0-4089-4638-BC05-5C3222193E46}" type="pres">
      <dgm:prSet presAssocID="{F25947A5-CD9C-4211-9688-42842346C342}" presName="wedge1" presStyleLbl="node1" presStyleIdx="0" presStyleCnt="3"/>
      <dgm:spPr/>
    </dgm:pt>
    <dgm:pt modelId="{6F95CEEE-58A1-4D23-BBAC-92ACB8B0BDC2}" type="pres">
      <dgm:prSet presAssocID="{F25947A5-CD9C-4211-9688-42842346C34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A091E5D-9383-4911-A1C7-D748428F511E}" type="pres">
      <dgm:prSet presAssocID="{F25947A5-CD9C-4211-9688-42842346C342}" presName="wedge2" presStyleLbl="node1" presStyleIdx="1" presStyleCnt="3"/>
      <dgm:spPr/>
    </dgm:pt>
    <dgm:pt modelId="{CEC577E9-F7C2-468D-A272-F798688990EC}" type="pres">
      <dgm:prSet presAssocID="{F25947A5-CD9C-4211-9688-42842346C34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60B6E12-DC64-4EB0-A844-233F7BC10500}" type="pres">
      <dgm:prSet presAssocID="{F25947A5-CD9C-4211-9688-42842346C342}" presName="wedge3" presStyleLbl="node1" presStyleIdx="2" presStyleCnt="3"/>
      <dgm:spPr/>
    </dgm:pt>
    <dgm:pt modelId="{13872DF1-0A46-474C-9B84-E39186BE3D9F}" type="pres">
      <dgm:prSet presAssocID="{F25947A5-CD9C-4211-9688-42842346C34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93E8213-A790-4A76-B537-F2F1C37BBF0E}" srcId="{F25947A5-CD9C-4211-9688-42842346C342}" destId="{8B81AE38-66A4-41CA-8FAB-630967A0221F}" srcOrd="2" destOrd="0" parTransId="{CB692BBB-EFB9-4622-89C6-9915D9CCA5C4}" sibTransId="{59D7975D-6C00-4294-A008-7C854C439EBE}"/>
    <dgm:cxn modelId="{BE85C254-1E7C-4AAC-B5B6-BE002B4E5233}" type="presOf" srcId="{8B81AE38-66A4-41CA-8FAB-630967A0221F}" destId="{960B6E12-DC64-4EB0-A844-233F7BC10500}" srcOrd="0" destOrd="0" presId="urn:microsoft.com/office/officeart/2005/8/layout/chart3"/>
    <dgm:cxn modelId="{39930958-A822-432C-B659-0C8206C121E9}" type="presOf" srcId="{8B81AE38-66A4-41CA-8FAB-630967A0221F}" destId="{13872DF1-0A46-474C-9B84-E39186BE3D9F}" srcOrd="1" destOrd="0" presId="urn:microsoft.com/office/officeart/2005/8/layout/chart3"/>
    <dgm:cxn modelId="{A9F2B68E-BAD9-4619-9500-73900C3A56AC}" type="presOf" srcId="{F25947A5-CD9C-4211-9688-42842346C342}" destId="{94EB15E9-7AC9-4478-88A2-6D1060C295F5}" srcOrd="0" destOrd="0" presId="urn:microsoft.com/office/officeart/2005/8/layout/chart3"/>
    <dgm:cxn modelId="{698262A6-9AD6-4CDF-BCB2-A267984FEA3C}" type="presOf" srcId="{9328A4AA-C6CA-415D-BFAC-D9F791529111}" destId="{4FFE68D0-4089-4638-BC05-5C3222193E46}" srcOrd="0" destOrd="0" presId="urn:microsoft.com/office/officeart/2005/8/layout/chart3"/>
    <dgm:cxn modelId="{E78157C5-83EC-453F-8CF2-D6EA4B9BFEA0}" type="presOf" srcId="{A8046759-C8C9-4BD8-A733-767EAACEBFEA}" destId="{1A091E5D-9383-4911-A1C7-D748428F511E}" srcOrd="0" destOrd="0" presId="urn:microsoft.com/office/officeart/2005/8/layout/chart3"/>
    <dgm:cxn modelId="{F12400D2-A4D0-4C01-9E08-A0C0FFF757B7}" srcId="{F25947A5-CD9C-4211-9688-42842346C342}" destId="{9328A4AA-C6CA-415D-BFAC-D9F791529111}" srcOrd="0" destOrd="0" parTransId="{5874E53B-E52D-4968-AD8B-A19D2AAB08B8}" sibTransId="{B184BED7-7FAD-4FFE-938E-29A94D3EF404}"/>
    <dgm:cxn modelId="{BD1F93E2-BAFB-4F31-AFC3-C2DAE5F7D826}" type="presOf" srcId="{9328A4AA-C6CA-415D-BFAC-D9F791529111}" destId="{6F95CEEE-58A1-4D23-BBAC-92ACB8B0BDC2}" srcOrd="1" destOrd="0" presId="urn:microsoft.com/office/officeart/2005/8/layout/chart3"/>
    <dgm:cxn modelId="{BD7249E4-4F10-408E-A17A-442BEF95B026}" type="presOf" srcId="{A8046759-C8C9-4BD8-A733-767EAACEBFEA}" destId="{CEC577E9-F7C2-468D-A272-F798688990EC}" srcOrd="1" destOrd="0" presId="urn:microsoft.com/office/officeart/2005/8/layout/chart3"/>
    <dgm:cxn modelId="{15EB51E8-C033-43F6-A794-A3B38978767F}" srcId="{F25947A5-CD9C-4211-9688-42842346C342}" destId="{A8046759-C8C9-4BD8-A733-767EAACEBFEA}" srcOrd="1" destOrd="0" parTransId="{0C971575-DF06-4210-9C42-42CFD13362EF}" sibTransId="{452C63E5-1F52-463C-A0C7-E0FA071D27C1}"/>
    <dgm:cxn modelId="{9A7DA586-0EF7-4002-BDE4-1ACFA847117B}" type="presParOf" srcId="{94EB15E9-7AC9-4478-88A2-6D1060C295F5}" destId="{4FFE68D0-4089-4638-BC05-5C3222193E46}" srcOrd="0" destOrd="0" presId="urn:microsoft.com/office/officeart/2005/8/layout/chart3"/>
    <dgm:cxn modelId="{D1D5A453-2824-4C71-AE3A-0F89B4E6C70F}" type="presParOf" srcId="{94EB15E9-7AC9-4478-88A2-6D1060C295F5}" destId="{6F95CEEE-58A1-4D23-BBAC-92ACB8B0BDC2}" srcOrd="1" destOrd="0" presId="urn:microsoft.com/office/officeart/2005/8/layout/chart3"/>
    <dgm:cxn modelId="{81CA0386-0A6D-41D1-ADDE-0B27C90F2D11}" type="presParOf" srcId="{94EB15E9-7AC9-4478-88A2-6D1060C295F5}" destId="{1A091E5D-9383-4911-A1C7-D748428F511E}" srcOrd="2" destOrd="0" presId="urn:microsoft.com/office/officeart/2005/8/layout/chart3"/>
    <dgm:cxn modelId="{7CCD18DD-75F0-4B5B-AF7F-18C090ADF392}" type="presParOf" srcId="{94EB15E9-7AC9-4478-88A2-6D1060C295F5}" destId="{CEC577E9-F7C2-468D-A272-F798688990EC}" srcOrd="3" destOrd="0" presId="urn:microsoft.com/office/officeart/2005/8/layout/chart3"/>
    <dgm:cxn modelId="{3098EE8B-16CD-436E-BD70-D6E3823D187C}" type="presParOf" srcId="{94EB15E9-7AC9-4478-88A2-6D1060C295F5}" destId="{960B6E12-DC64-4EB0-A844-233F7BC10500}" srcOrd="4" destOrd="0" presId="urn:microsoft.com/office/officeart/2005/8/layout/chart3"/>
    <dgm:cxn modelId="{411FDD0D-7D04-4083-8BE8-C720156D5C73}" type="presParOf" srcId="{94EB15E9-7AC9-4478-88A2-6D1060C295F5}" destId="{13872DF1-0A46-474C-9B84-E39186BE3D9F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E68D0-4089-4638-BC05-5C3222193E46}">
      <dsp:nvSpPr>
        <dsp:cNvPr id="0" name=""/>
        <dsp:cNvSpPr/>
      </dsp:nvSpPr>
      <dsp:spPr>
        <a:xfrm>
          <a:off x="677497" y="76009"/>
          <a:ext cx="945895" cy="94589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.</a:t>
          </a:r>
        </a:p>
      </dsp:txBody>
      <dsp:txXfrm>
        <a:off x="1191771" y="250549"/>
        <a:ext cx="320928" cy="315298"/>
      </dsp:txXfrm>
    </dsp:sp>
    <dsp:sp modelId="{1A091E5D-9383-4911-A1C7-D748428F511E}">
      <dsp:nvSpPr>
        <dsp:cNvPr id="0" name=""/>
        <dsp:cNvSpPr/>
      </dsp:nvSpPr>
      <dsp:spPr>
        <a:xfrm>
          <a:off x="628738" y="104161"/>
          <a:ext cx="945895" cy="94589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80000"/>
            <a:hueOff val="292470"/>
            <a:satOff val="-9140"/>
            <a:lumOff val="156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.</a:t>
          </a:r>
        </a:p>
      </dsp:txBody>
      <dsp:txXfrm>
        <a:off x="887733" y="700976"/>
        <a:ext cx="427905" cy="292777"/>
      </dsp:txXfrm>
    </dsp:sp>
    <dsp:sp modelId="{960B6E12-DC64-4EB0-A844-233F7BC10500}">
      <dsp:nvSpPr>
        <dsp:cNvPr id="0" name=""/>
        <dsp:cNvSpPr/>
      </dsp:nvSpPr>
      <dsp:spPr>
        <a:xfrm>
          <a:off x="628738" y="104161"/>
          <a:ext cx="945895" cy="94589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80000"/>
            <a:hueOff val="584940"/>
            <a:satOff val="-18280"/>
            <a:lumOff val="313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.</a:t>
          </a:r>
        </a:p>
      </dsp:txBody>
      <dsp:txXfrm>
        <a:off x="730084" y="289961"/>
        <a:ext cx="320928" cy="315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E68D0-4089-4638-BC05-5C3222193E46}">
      <dsp:nvSpPr>
        <dsp:cNvPr id="0" name=""/>
        <dsp:cNvSpPr/>
      </dsp:nvSpPr>
      <dsp:spPr>
        <a:xfrm>
          <a:off x="677497" y="76009"/>
          <a:ext cx="945895" cy="94589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.</a:t>
          </a:r>
        </a:p>
      </dsp:txBody>
      <dsp:txXfrm>
        <a:off x="1191771" y="250549"/>
        <a:ext cx="320928" cy="315298"/>
      </dsp:txXfrm>
    </dsp:sp>
    <dsp:sp modelId="{1A091E5D-9383-4911-A1C7-D748428F511E}">
      <dsp:nvSpPr>
        <dsp:cNvPr id="0" name=""/>
        <dsp:cNvSpPr/>
      </dsp:nvSpPr>
      <dsp:spPr>
        <a:xfrm>
          <a:off x="628738" y="104161"/>
          <a:ext cx="945895" cy="94589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80000"/>
            <a:hueOff val="292470"/>
            <a:satOff val="-9140"/>
            <a:lumOff val="156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.</a:t>
          </a:r>
        </a:p>
      </dsp:txBody>
      <dsp:txXfrm>
        <a:off x="887733" y="700976"/>
        <a:ext cx="427905" cy="292777"/>
      </dsp:txXfrm>
    </dsp:sp>
    <dsp:sp modelId="{960B6E12-DC64-4EB0-A844-233F7BC10500}">
      <dsp:nvSpPr>
        <dsp:cNvPr id="0" name=""/>
        <dsp:cNvSpPr/>
      </dsp:nvSpPr>
      <dsp:spPr>
        <a:xfrm>
          <a:off x="628738" y="104161"/>
          <a:ext cx="945895" cy="94589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80000"/>
            <a:hueOff val="584940"/>
            <a:satOff val="-18280"/>
            <a:lumOff val="313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.</a:t>
          </a:r>
        </a:p>
      </dsp:txBody>
      <dsp:txXfrm>
        <a:off x="730084" y="289961"/>
        <a:ext cx="320928" cy="315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FBE957-C192-CE30-C549-D73D1C2988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A86FD-F028-E459-9CB4-556898E345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2242" y="0"/>
            <a:ext cx="2947035" cy="498374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>
              <a:defRPr sz="1200"/>
            </a:lvl1pPr>
          </a:lstStyle>
          <a:p>
            <a:fld id="{582DEB32-3A1B-4CF8-8707-F7A9CAA87440}" type="datetimeFigureOut">
              <a:rPr lang="en-NZ" smtClean="0"/>
              <a:t>22/11/2023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F6A78-0A6D-AFB0-731D-EE755ACB1F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B7119-240E-E56E-2696-D1F1A17F7F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2242" y="9434615"/>
            <a:ext cx="2947035" cy="498373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r">
              <a:defRPr sz="1200"/>
            </a:lvl1pPr>
          </a:lstStyle>
          <a:p>
            <a:fld id="{69C9EB3E-F8B8-4BB1-9DB3-E37E805C7B8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7616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9875" cy="3724275"/>
          </a:xfrm>
          <a:prstGeom prst="rect">
            <a:avLst/>
          </a:prstGeom>
        </p:spPr>
        <p:txBody>
          <a:bodyPr lIns="91477" tIns="45738" rIns="91477" bIns="45738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781" y="4718170"/>
            <a:ext cx="4987290" cy="4469844"/>
          </a:xfrm>
          <a:prstGeom prst="rect">
            <a:avLst/>
          </a:prstGeom>
        </p:spPr>
        <p:txBody>
          <a:bodyPr lIns="91477" tIns="45738" rIns="91477" bIns="45738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9875" cy="3724275"/>
          </a:xfrm>
          <a:prstGeom prst="rect">
            <a:avLst/>
          </a:prstGeom>
        </p:spPr>
        <p:txBody>
          <a:bodyPr/>
          <a:lstStyle/>
          <a:p>
            <a:r>
              <a:rPr lang="en-NZ"/>
              <a:t>Aa </a:t>
            </a:r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487226" y="4718168"/>
            <a:ext cx="5935800" cy="5111043"/>
          </a:xfrm>
          <a:prstGeom prst="rect">
            <a:avLst/>
          </a:prstGeom>
        </p:spPr>
        <p:txBody>
          <a:bodyPr/>
          <a:lstStyle/>
          <a:p>
            <a:pPr algn="l" rtl="0" fontAlgn="base"/>
            <a:endParaRPr lang="en-AU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endParaRPr lang="en-AU" sz="10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190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1274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9875" cy="3724275"/>
          </a:xfrm>
          <a:prstGeom prst="rect">
            <a:avLst/>
          </a:prstGeom>
        </p:spPr>
        <p:txBody>
          <a:bodyPr/>
          <a:lstStyle/>
          <a:p>
            <a:r>
              <a:rPr lang="en-NZ"/>
              <a:t>Aa </a:t>
            </a:r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487226" y="4718168"/>
            <a:ext cx="5935800" cy="5111043"/>
          </a:xfrm>
          <a:prstGeom prst="rect">
            <a:avLst/>
          </a:prstGeom>
        </p:spPr>
        <p:txBody>
          <a:bodyPr/>
          <a:lstStyle/>
          <a:p>
            <a:pPr algn="l" rtl="0" fontAlgn="base"/>
            <a:endParaRPr lang="en-AU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endParaRPr lang="en-AU" sz="10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79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9875" cy="3724275"/>
          </a:xfrm>
          <a:prstGeom prst="rect">
            <a:avLst/>
          </a:prstGeom>
        </p:spPr>
        <p:txBody>
          <a:bodyPr/>
          <a:lstStyle/>
          <a:p>
            <a:r>
              <a:rPr lang="en-NZ"/>
              <a:t>Aa </a:t>
            </a:r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487226" y="4718168"/>
            <a:ext cx="5935800" cy="5111043"/>
          </a:xfrm>
          <a:prstGeom prst="rect">
            <a:avLst/>
          </a:prstGeom>
        </p:spPr>
        <p:txBody>
          <a:bodyPr/>
          <a:lstStyle/>
          <a:p>
            <a:pPr algn="l" rtl="0" fontAlgn="base"/>
            <a:endParaRPr lang="en-AU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endParaRPr lang="en-AU" sz="10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5277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2894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4998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6949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410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5610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90488" y="849313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xfrm>
            <a:off x="710536" y="4721874"/>
            <a:ext cx="5516245" cy="4947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2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5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317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717849"/>
            <a:ext cx="19566384" cy="3419146"/>
          </a:xfrm>
        </p:spPr>
        <p:txBody>
          <a:bodyPr/>
          <a:lstStyle>
            <a:lvl1pPr>
              <a:lnSpc>
                <a:spcPct val="90000"/>
              </a:lnSpc>
              <a:defRPr sz="8800" kern="100" cap="all" spc="-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</a:t>
            </a:r>
            <a:r>
              <a:rPr lang="en-US" err="1"/>
              <a:t>slidedoc</a:t>
            </a:r>
            <a:r>
              <a:rPr lang="en-US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1219201" y="10813002"/>
            <a:ext cx="3992035" cy="1205420"/>
          </a:xfrm>
        </p:spPr>
        <p:txBody>
          <a:bodyPr anchor="b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1219200" y="12357100"/>
            <a:ext cx="3992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11986329" y="10759737"/>
            <a:ext cx="11178472" cy="1648162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002D0F-003B-4661-8BDA-2AA59010FDE4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D9B239-62A5-4DC0-9A7E-7F4055CA1316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1EC4EB6-BEC2-49BB-8D3B-5C50BBC14A58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2C10562-586B-470B-8B83-C27A4ED6318C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CF0B719-3006-49C4-9568-AC97D93F6754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E8A8F031-70C5-484A-BA1F-51D272145D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0728379-FD79-41FE-8EBA-0B16A6B7200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2447072-4261-4EC9-A1AE-EE94CFDEF2A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B5D9D67F-866E-4A3B-BAC3-018C045011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F583D83-5B6E-470C-B30C-BC8601779B8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F7FD344-B75C-4F0A-9E4D-2301CAF49AD7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B6CBB9C7-AE70-4FDF-AA2A-C80C1C3D87A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A4256B3C-AA11-434F-BE7D-59DADD39ECF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0F0361B-1F87-4918-828B-8A4773C93DC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FDB259C-9B7F-4118-BC3F-418CF5B033D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4ED8F2A-9E6F-4A40-B22D-6F1DDB7E78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B92D1E3-57AE-4FA3-A145-4484E4BBE834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24381BF-F5C7-441E-BCB5-1F24E821904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7A96C77-6DFD-41E4-93BA-00739A8D74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AE2235D-0D78-4823-8376-1309BB3F510F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E20C328-9483-43AA-B5F4-556024CAB94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9569FC26-4B03-4EDC-AFFD-CBAA01F9A47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44848D6-0173-4881-BC8F-2F3647B1DDF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AB8CB25-7521-4C09-94DC-199FF2562BD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074819-E894-402F-9D47-33B24BAE088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ABD5469-4F1E-47FF-A1A3-C635FF6EC85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4312BFB-12FE-4053-9D4F-ED53B199703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9FFE8E5-4DE0-439D-B22B-ED5483359E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A9D28C5-825C-4B7D-8055-6ED055D752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EA81875-D2C2-4585-A930-A1BDE44F86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A71A06B-72BD-463A-A25F-105AFABBECE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34DC094-BEAE-46FB-A3D0-7B26C16DCF96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E79CCA60-51AC-4D7C-8FE7-069A8E9A9F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80B664C-0474-4C9D-B701-ABAD2DC603A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97021C1-B155-4074-812A-9158B104DBB8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A6443D54-FF88-470E-B055-AC8F54B5469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5EB65A3-0AA1-4A34-BB50-CC1C4184C83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7F0663-9F1D-4DBA-A25B-1A2569984E2A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2761ACA-F7BB-4250-8D3A-8B1F66C9FC16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1137F9B-BE03-4491-8199-14A5C03FB8D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BD38F39-AE48-46FB-9003-D77798D01C1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89151BD-6B87-4CEF-9452-53E9A8362D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23BE920-67B1-4F83-8AD1-935A3E461615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2A9A277-B649-417A-80F0-B566EBF8C2B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10F8EE5-FE38-4F70-BD9D-EE0D9408A5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03C1CAC-F41A-4F96-B555-2F214929436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0FD88FC5-0310-4B89-9CB0-8C46F12118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A67AFE-1D04-4AA4-9C39-61539F1416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360D814-7E28-4AE1-ABB2-E9D12C0B91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118B1DD-354F-4F4D-84E9-1997F235E5D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39A776A-B553-4582-AEF5-397DBD19550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025A5FC-7D23-465E-87B0-84C2F8D849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AE052961-39AF-4A73-91E1-352B5F096E3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25EA8D1-B1CA-4859-AE45-83D213374D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A52198B-9266-4356-B7BC-6A650437435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C21FD66-4024-42F4-A282-F90D1D9774D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54585BC-4156-4E41-BF79-098DA2EDE6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12B7D4F-7D6B-4D11-9AD9-4051628419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FE376FB-4F23-49AC-888E-7015618E9A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DC3EB10-0978-491B-8DFB-7F2048AD41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79DCC91-B739-4D45-9F98-E71B6E58DC5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DE0D443-570A-475A-A3D4-BBE7B59A5CA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C584D3B6-36CC-47C3-A0C0-26FF27F2BE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932963D-DB3C-4128-BB4D-ADEF4C5AAB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2C802D8A-4525-41C4-ABE1-890F219FB2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C89AA03-0733-4C7F-A85E-D980DC1429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9CB4DB9-348A-46EB-A78B-4A5D0B0F3D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B624FBA-A136-42DA-BF33-885318047C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B94E297-408B-4881-83DA-E0038913827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89F71FF1-9977-497B-AF50-FB29AEC2764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731D060-00CA-4B43-851E-EE4DC2D7B1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00529763-B81B-449C-AEDC-D749C3640F3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C961972-0DEA-4F1C-8FA6-DB9177A878C9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410A65-C9E5-4DD9-A6C1-FF81A0E1BABC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73B844C-E3B0-4FDD-AD78-48051B191047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1ED133-BED0-463A-97F3-76122406E80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FBDFBE9-7C00-4FB9-AC9E-EBC0FD43D9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EA48FCC5-6C2C-4B9B-9800-451BDABF9F6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63549CD-C654-4372-A4BB-EE20223ED24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273C0EF-8056-49CE-9BBB-7ADA19951B2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E748D84-5B72-4D03-9804-C23B140FD92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F1F3488-142F-4676-8763-7C4B82FC7BA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0D9AD76-2867-405F-920E-510F5471CC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96687E0F-9697-4D33-A649-B968A80A7DC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7D77D99-BE87-4010-85CB-050B07ED5A9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BF2614D-FC0F-423C-A88C-9BCBA1003DD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6420FD1-4156-49C0-8593-2C85F64D20C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2701A41-3406-41AB-8E1B-06CD58BEC76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7D912FE-8B3A-4291-BDB4-629B378992B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0BAC272B-92E7-4065-B8F6-B482728218D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30C7D1E-FB59-4844-BFCB-301EFC14C55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9CEEC15-E15A-4198-A77A-D3153079076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CB05551-2F36-49A1-BD87-11FC8FB4DD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11C8C4-F99B-487F-8BC7-DC003581A5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4322C4F-62FC-4C73-AB7A-330F6364726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10D3CA8-13D8-4D24-B8C1-E887C21D64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8198C43-102E-45B9-9F51-816EDA9EE20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28E6066-DC2E-47D9-B313-C7A8DBDAD9D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FB86401-35CF-469D-902A-197FDA5777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FCBE5B-DF83-4162-BE4B-2B032E49902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6B46325-77A5-406A-BC01-F270794390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EE06919-65E7-4F4F-A0CC-3C98D983F31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8BB9E87-4DB9-40CB-8381-750B7C27D4B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A74030E-82FB-461B-AD2C-387B7293134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0996D26-1E3E-44C9-935F-159E4D2D6C8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F7B9572-EE43-49B0-A3F7-58B59FF50E9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BEC638A3-834B-4738-AF01-465B23FB87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F4C35C4-6C21-4C9B-A61F-E0C317DE898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F09A76C-BF2F-4E75-AE39-9FBAB17A061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870480-5EC1-48C7-973C-C0952417F916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845F0FE-F3B6-403A-B83B-A55CBFF35E2A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83A85D-AF7B-4358-9FAC-5098630B643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9D6B1EE-2C99-44E5-87D3-6EE08778EC19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5014C11-E812-43BF-86F6-2F1CE9942C5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9F8A161-A313-4DAE-A0A7-C5A819357C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D85AFFE-0EC6-4691-8966-2666ACFC734A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F68B06A-E3A1-4EA9-AB4E-334AE31E14E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726DB35-C425-4704-B0A4-68B9AAD7CBE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EF51D4C-D229-4455-B3F5-5ABF51002B50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F3BC873-4798-4657-9A21-4F74BA18EE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F8FEB74-434C-4753-BE0C-F1AC32702D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6054BE-CB6A-4948-97EA-15279540B4CC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D6CF790-16F9-42AF-A2B3-1932229F7B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F65E492-86F8-48BC-887F-2FE1F27AC1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E69BCF-D0BA-47AD-AC1D-EAC41C57B15D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76CB44B-8343-47E0-A79A-7B65F206B9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B711585-C446-474B-99BB-794432A985F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3FFEFF-08B0-4EB5-8A1E-BB315C77C476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9E14517-8E16-45A5-BF10-D761BB5D1C4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67155D-6038-460D-B7FD-45328C413E1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078F663-A715-436B-9544-E7AF97A23CBF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0B12C9E-5319-48F2-BE77-3F611A5673C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A6E56FF-04F5-4675-94B7-97C3A9C00A2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182CEAB-8E67-4D42-BB2A-378EDD900455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2F43921-1187-4640-A522-88378AF1D4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4A75F54-AAA3-405F-B81B-6B3F8F5E84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8F4288-9A3E-4C17-9102-4B0CB57C8CFD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318D21C-B877-4768-AA28-56C7DB118EC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1A0D968-FD62-4FA3-917B-202CE651F6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95A4A62-02E2-4D37-8084-F4C157B8F862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99B875B-8A4B-4B4C-9DD0-63498D1DC0E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27C203B-3A8D-43FC-8365-94245D22202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C5C7A4E-F763-49B9-AE1D-7420B79A52D2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118E0AD-C64B-43B9-98EA-BC132F6558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7CD2B1E-3E78-4D37-B5DE-353EF1F6964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C14B75E-A7E0-453B-B93E-BB927A8FC691}"/>
              </a:ext>
            </a:extLst>
          </p:cNvPr>
          <p:cNvSpPr/>
          <p:nvPr userDrawn="1"/>
        </p:nvSpPr>
        <p:spPr>
          <a:xfrm>
            <a:off x="0" y="4241800"/>
            <a:ext cx="24384000" cy="6362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3C3D3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250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717849"/>
            <a:ext cx="19566384" cy="3419146"/>
          </a:xfrm>
        </p:spPr>
        <p:txBody>
          <a:bodyPr/>
          <a:lstStyle>
            <a:lvl1pPr>
              <a:lnSpc>
                <a:spcPct val="90000"/>
              </a:lnSpc>
              <a:defRPr sz="8800" kern="10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</a:t>
            </a:r>
            <a:r>
              <a:rPr lang="en-US" err="1"/>
              <a:t>slidedoc</a:t>
            </a:r>
            <a:r>
              <a:rPr lang="en-US"/>
              <a:t> title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1219200" y="12357100"/>
            <a:ext cx="3992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12192003" y="11056687"/>
            <a:ext cx="10972800" cy="961734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002D0F-003B-4661-8BDA-2AA59010FDE4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D9B239-62A5-4DC0-9A7E-7F4055CA1316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1EC4EB6-BEC2-49BB-8D3B-5C50BBC14A58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2C10562-586B-470B-8B83-C27A4ED6318C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CF0B719-3006-49C4-9568-AC97D93F6754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E8A8F031-70C5-484A-BA1F-51D272145D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0728379-FD79-41FE-8EBA-0B16A6B7200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2447072-4261-4EC9-A1AE-EE94CFDEF2A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B5D9D67F-866E-4A3B-BAC3-018C045011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F583D83-5B6E-470C-B30C-BC8601779B8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F7FD344-B75C-4F0A-9E4D-2301CAF49AD7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B6CBB9C7-AE70-4FDF-AA2A-C80C1C3D87A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A4256B3C-AA11-434F-BE7D-59DADD39ECF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0F0361B-1F87-4918-828B-8A4773C93DC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FDB259C-9B7F-4118-BC3F-418CF5B033D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4ED8F2A-9E6F-4A40-B22D-6F1DDB7E78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B92D1E3-57AE-4FA3-A145-4484E4BBE834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24381BF-F5C7-441E-BCB5-1F24E821904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7A96C77-6DFD-41E4-93BA-00739A8D74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AE2235D-0D78-4823-8376-1309BB3F510F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E20C328-9483-43AA-B5F4-556024CAB94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9569FC26-4B03-4EDC-AFFD-CBAA01F9A47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44848D6-0173-4881-BC8F-2F3647B1DDF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AB8CB25-7521-4C09-94DC-199FF2562BD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074819-E894-402F-9D47-33B24BAE088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ABD5469-4F1E-47FF-A1A3-C635FF6EC85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4312BFB-12FE-4053-9D4F-ED53B199703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9FFE8E5-4DE0-439D-B22B-ED5483359E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A9D28C5-825C-4B7D-8055-6ED055D752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EA81875-D2C2-4585-A930-A1BDE44F86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A71A06B-72BD-463A-A25F-105AFABBECE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34DC094-BEAE-46FB-A3D0-7B26C16DCF96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E79CCA60-51AC-4D7C-8FE7-069A8E9A9F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80B664C-0474-4C9D-B701-ABAD2DC603A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97021C1-B155-4074-812A-9158B104DBB8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A6443D54-FF88-470E-B055-AC8F54B5469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5EB65A3-0AA1-4A34-BB50-CC1C4184C83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7F0663-9F1D-4DBA-A25B-1A2569984E2A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2761ACA-F7BB-4250-8D3A-8B1F66C9FC16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1137F9B-BE03-4491-8199-14A5C03FB8D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BD38F39-AE48-46FB-9003-D77798D01C1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89151BD-6B87-4CEF-9452-53E9A8362D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23BE920-67B1-4F83-8AD1-935A3E461615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2A9A277-B649-417A-80F0-B566EBF8C2B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10F8EE5-FE38-4F70-BD9D-EE0D9408A5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03C1CAC-F41A-4F96-B555-2F214929436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0FD88FC5-0310-4B89-9CB0-8C46F12118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A67AFE-1D04-4AA4-9C39-61539F1416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360D814-7E28-4AE1-ABB2-E9D12C0B91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118B1DD-354F-4F4D-84E9-1997F235E5D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39A776A-B553-4582-AEF5-397DBD19550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025A5FC-7D23-465E-87B0-84C2F8D849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AE052961-39AF-4A73-91E1-352B5F096E3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25EA8D1-B1CA-4859-AE45-83D213374D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A52198B-9266-4356-B7BC-6A650437435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C21FD66-4024-42F4-A282-F90D1D9774D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54585BC-4156-4E41-BF79-098DA2EDE6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12B7D4F-7D6B-4D11-9AD9-4051628419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FE376FB-4F23-49AC-888E-7015618E9A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DC3EB10-0978-491B-8DFB-7F2048AD41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79DCC91-B739-4D45-9F98-E71B6E58DC5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DE0D443-570A-475A-A3D4-BBE7B59A5CA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C584D3B6-36CC-47C3-A0C0-26FF27F2BE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932963D-DB3C-4128-BB4D-ADEF4C5AAB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2C802D8A-4525-41C4-ABE1-890F219FB2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C89AA03-0733-4C7F-A85E-D980DC1429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9CB4DB9-348A-46EB-A78B-4A5D0B0F3D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B624FBA-A136-42DA-BF33-885318047C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B94E297-408B-4881-83DA-E0038913827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89F71FF1-9977-497B-AF50-FB29AEC2764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731D060-00CA-4B43-851E-EE4DC2D7B1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00529763-B81B-449C-AEDC-D749C3640F3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C961972-0DEA-4F1C-8FA6-DB9177A878C9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410A65-C9E5-4DD9-A6C1-FF81A0E1BABC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73B844C-E3B0-4FDD-AD78-48051B191047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1ED133-BED0-463A-97F3-76122406E80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FBDFBE9-7C00-4FB9-AC9E-EBC0FD43D9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EA48FCC5-6C2C-4B9B-9800-451BDABF9F6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63549CD-C654-4372-A4BB-EE20223ED24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273C0EF-8056-49CE-9BBB-7ADA19951B2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E748D84-5B72-4D03-9804-C23B140FD92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F1F3488-142F-4676-8763-7C4B82FC7BA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0D9AD76-2867-405F-920E-510F5471CC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96687E0F-9697-4D33-A649-B968A80A7DC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7D77D99-BE87-4010-85CB-050B07ED5A9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BF2614D-FC0F-423C-A88C-9BCBA1003DD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6420FD1-4156-49C0-8593-2C85F64D20C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2701A41-3406-41AB-8E1B-06CD58BEC76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7D912FE-8B3A-4291-BDB4-629B378992B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0BAC272B-92E7-4065-B8F6-B482728218D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30C7D1E-FB59-4844-BFCB-301EFC14C55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9CEEC15-E15A-4198-A77A-D3153079076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CB05551-2F36-49A1-BD87-11FC8FB4DD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11C8C4-F99B-487F-8BC7-DC003581A5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4322C4F-62FC-4C73-AB7A-330F6364726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10D3CA8-13D8-4D24-B8C1-E887C21D64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8198C43-102E-45B9-9F51-816EDA9EE20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28E6066-DC2E-47D9-B313-C7A8DBDAD9D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FB86401-35CF-469D-902A-197FDA5777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FCBE5B-DF83-4162-BE4B-2B032E49902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6B46325-77A5-406A-BC01-F270794390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EE06919-65E7-4F4F-A0CC-3C98D983F31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8BB9E87-4DB9-40CB-8381-750B7C27D4B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A74030E-82FB-461B-AD2C-387B7293134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0996D26-1E3E-44C9-935F-159E4D2D6C8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F7B9572-EE43-49B0-A3F7-58B59FF50E9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BEC638A3-834B-4738-AF01-465B23FB87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F4C35C4-6C21-4C9B-A61F-E0C317DE898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F09A76C-BF2F-4E75-AE39-9FBAB17A061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870480-5EC1-48C7-973C-C0952417F916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845F0FE-F3B6-403A-B83B-A55CBFF35E2A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83A85D-AF7B-4358-9FAC-5098630B643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9D6B1EE-2C99-44E5-87D3-6EE08778EC19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5014C11-E812-43BF-86F6-2F1CE9942C5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9F8A161-A313-4DAE-A0A7-C5A819357C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D85AFFE-0EC6-4691-8966-2666ACFC734A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F68B06A-E3A1-4EA9-AB4E-334AE31E14E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726DB35-C425-4704-B0A4-68B9AAD7CBE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EF51D4C-D229-4455-B3F5-5ABF51002B50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F3BC873-4798-4657-9A21-4F74BA18EE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F8FEB74-434C-4753-BE0C-F1AC32702D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6054BE-CB6A-4948-97EA-15279540B4CC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D6CF790-16F9-42AF-A2B3-1932229F7B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F65E492-86F8-48BC-887F-2FE1F27AC1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E69BCF-D0BA-47AD-AC1D-EAC41C57B15D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76CB44B-8343-47E0-A79A-7B65F206B9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B711585-C446-474B-99BB-794432A985F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3FFEFF-08B0-4EB5-8A1E-BB315C77C476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9E14517-8E16-45A5-BF10-D761BB5D1C4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67155D-6038-460D-B7FD-45328C413E1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078F663-A715-436B-9544-E7AF97A23CBF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0B12C9E-5319-48F2-BE77-3F611A5673C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A6E56FF-04F5-4675-94B7-97C3A9C00A2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182CEAB-8E67-4D42-BB2A-378EDD900455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2F43921-1187-4640-A522-88378AF1D4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4A75F54-AAA3-405F-B81B-6B3F8F5E84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8F4288-9A3E-4C17-9102-4B0CB57C8CFD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318D21C-B877-4768-AA28-56C7DB118EC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1A0D968-FD62-4FA3-917B-202CE651F6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95A4A62-02E2-4D37-8084-F4C157B8F862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99B875B-8A4B-4B4C-9DD0-63498D1DC0E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27C203B-3A8D-43FC-8365-94245D22202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C5C7A4E-F763-49B9-AE1D-7420B79A52D2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118E0AD-C64B-43B9-98EA-BC132F6558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7CD2B1E-3E78-4D37-B5DE-353EF1F6964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C14B75E-A7E0-453B-B93E-BB927A8FC691}"/>
              </a:ext>
            </a:extLst>
          </p:cNvPr>
          <p:cNvSpPr/>
          <p:nvPr userDrawn="1"/>
        </p:nvSpPr>
        <p:spPr>
          <a:xfrm>
            <a:off x="0" y="4241800"/>
            <a:ext cx="24384000" cy="6362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3C3D3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" name="Text Placeholder 59">
            <a:extLst>
              <a:ext uri="{FF2B5EF4-FFF2-40B4-BE49-F238E27FC236}">
                <a16:creationId xmlns:a16="http://schemas.microsoft.com/office/drawing/2014/main" id="{5966E550-3C7F-4699-A875-9E40FDFF60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9201" y="11056687"/>
            <a:ext cx="7449480" cy="961734"/>
          </a:xfrm>
        </p:spPr>
        <p:txBody>
          <a:bodyPr anchor="b"/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869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717849"/>
            <a:ext cx="19566384" cy="3419146"/>
          </a:xfrm>
        </p:spPr>
        <p:txBody>
          <a:bodyPr/>
          <a:lstStyle>
            <a:lvl1pPr>
              <a:lnSpc>
                <a:spcPct val="90000"/>
              </a:lnSpc>
              <a:defRPr sz="8800" kern="100" cap="all" spc="-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</a:t>
            </a:r>
            <a:r>
              <a:rPr lang="en-US" err="1"/>
              <a:t>slidedoc</a:t>
            </a:r>
            <a:r>
              <a:rPr lang="en-US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1219201" y="10813002"/>
            <a:ext cx="3992035" cy="1205420"/>
          </a:xfrm>
        </p:spPr>
        <p:txBody>
          <a:bodyPr anchor="b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1219200" y="12357100"/>
            <a:ext cx="3992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14691585" y="10777493"/>
            <a:ext cx="3992035" cy="1630406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19172767" y="10759737"/>
            <a:ext cx="3992035" cy="1648162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002D0F-003B-4661-8BDA-2AA59010FDE4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D9B239-62A5-4DC0-9A7E-7F4055CA1316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1EC4EB6-BEC2-49BB-8D3B-5C50BBC14A58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2C10562-586B-470B-8B83-C27A4ED6318C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CF0B719-3006-49C4-9568-AC97D93F6754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E8A8F031-70C5-484A-BA1F-51D272145D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0728379-FD79-41FE-8EBA-0B16A6B7200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2447072-4261-4EC9-A1AE-EE94CFDEF2A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B5D9D67F-866E-4A3B-BAC3-018C045011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F583D83-5B6E-470C-B30C-BC8601779B8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F7FD344-B75C-4F0A-9E4D-2301CAF49AD7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B6CBB9C7-AE70-4FDF-AA2A-C80C1C3D87A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A4256B3C-AA11-434F-BE7D-59DADD39ECF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0F0361B-1F87-4918-828B-8A4773C93DC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FDB259C-9B7F-4118-BC3F-418CF5B033D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4ED8F2A-9E6F-4A40-B22D-6F1DDB7E78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B92D1E3-57AE-4FA3-A145-4484E4BBE834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24381BF-F5C7-441E-BCB5-1F24E821904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7A96C77-6DFD-41E4-93BA-00739A8D74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AE2235D-0D78-4823-8376-1309BB3F510F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E20C328-9483-43AA-B5F4-556024CAB94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9569FC26-4B03-4EDC-AFFD-CBAA01F9A47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44848D6-0173-4881-BC8F-2F3647B1DDF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AB8CB25-7521-4C09-94DC-199FF2562BD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074819-E894-402F-9D47-33B24BAE088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ABD5469-4F1E-47FF-A1A3-C635FF6EC85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4312BFB-12FE-4053-9D4F-ED53B199703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9FFE8E5-4DE0-439D-B22B-ED5483359E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A9D28C5-825C-4B7D-8055-6ED055D752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EA81875-D2C2-4585-A930-A1BDE44F86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A71A06B-72BD-463A-A25F-105AFABBECE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34DC094-BEAE-46FB-A3D0-7B26C16DCF96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E79CCA60-51AC-4D7C-8FE7-069A8E9A9F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80B664C-0474-4C9D-B701-ABAD2DC603A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97021C1-B155-4074-812A-9158B104DBB8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A6443D54-FF88-470E-B055-AC8F54B5469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5EB65A3-0AA1-4A34-BB50-CC1C4184C83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7F0663-9F1D-4DBA-A25B-1A2569984E2A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2761ACA-F7BB-4250-8D3A-8B1F66C9FC16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1137F9B-BE03-4491-8199-14A5C03FB8D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BD38F39-AE48-46FB-9003-D77798D01C1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89151BD-6B87-4CEF-9452-53E9A8362D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23BE920-67B1-4F83-8AD1-935A3E461615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2A9A277-B649-417A-80F0-B566EBF8C2B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10F8EE5-FE38-4F70-BD9D-EE0D9408A5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03C1CAC-F41A-4F96-B555-2F214929436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0FD88FC5-0310-4B89-9CB0-8C46F12118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A67AFE-1D04-4AA4-9C39-61539F1416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360D814-7E28-4AE1-ABB2-E9D12C0B91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118B1DD-354F-4F4D-84E9-1997F235E5D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39A776A-B553-4582-AEF5-397DBD19550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025A5FC-7D23-465E-87B0-84C2F8D849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AE052961-39AF-4A73-91E1-352B5F096E3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25EA8D1-B1CA-4859-AE45-83D213374D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A52198B-9266-4356-B7BC-6A650437435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C21FD66-4024-42F4-A282-F90D1D9774D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54585BC-4156-4E41-BF79-098DA2EDE6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12B7D4F-7D6B-4D11-9AD9-4051628419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FE376FB-4F23-49AC-888E-7015618E9A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DC3EB10-0978-491B-8DFB-7F2048AD41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79DCC91-B739-4D45-9F98-E71B6E58DC5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DE0D443-570A-475A-A3D4-BBE7B59A5CA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C584D3B6-36CC-47C3-A0C0-26FF27F2BE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932963D-DB3C-4128-BB4D-ADEF4C5AAB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2C802D8A-4525-41C4-ABE1-890F219FB2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C89AA03-0733-4C7F-A85E-D980DC1429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9CB4DB9-348A-46EB-A78B-4A5D0B0F3D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B624FBA-A136-42DA-BF33-885318047C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B94E297-408B-4881-83DA-E0038913827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89F71FF1-9977-497B-AF50-FB29AEC2764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731D060-00CA-4B43-851E-EE4DC2D7B1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00529763-B81B-449C-AEDC-D749C3640F3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C961972-0DEA-4F1C-8FA6-DB9177A878C9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410A65-C9E5-4DD9-A6C1-FF81A0E1BABC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73B844C-E3B0-4FDD-AD78-48051B191047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1ED133-BED0-463A-97F3-76122406E80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FBDFBE9-7C00-4FB9-AC9E-EBC0FD43D9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EA48FCC5-6C2C-4B9B-9800-451BDABF9F6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63549CD-C654-4372-A4BB-EE20223ED24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273C0EF-8056-49CE-9BBB-7ADA19951B2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E748D84-5B72-4D03-9804-C23B140FD92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F1F3488-142F-4676-8763-7C4B82FC7BA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0D9AD76-2867-405F-920E-510F5471CC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96687E0F-9697-4D33-A649-B968A80A7DC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7D77D99-BE87-4010-85CB-050B07ED5A9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BF2614D-FC0F-423C-A88C-9BCBA1003DD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6420FD1-4156-49C0-8593-2C85F64D20C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2701A41-3406-41AB-8E1B-06CD58BEC76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7D912FE-8B3A-4291-BDB4-629B378992B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0BAC272B-92E7-4065-B8F6-B482728218D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30C7D1E-FB59-4844-BFCB-301EFC14C55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9CEEC15-E15A-4198-A77A-D3153079076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CB05551-2F36-49A1-BD87-11FC8FB4DD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11C8C4-F99B-487F-8BC7-DC003581A5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4322C4F-62FC-4C73-AB7A-330F6364726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10D3CA8-13D8-4D24-B8C1-E887C21D64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8198C43-102E-45B9-9F51-816EDA9EE20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28E6066-DC2E-47D9-B313-C7A8DBDAD9D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FB86401-35CF-469D-902A-197FDA5777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FCBE5B-DF83-4162-BE4B-2B032E49902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6B46325-77A5-406A-BC01-F270794390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EE06919-65E7-4F4F-A0CC-3C98D983F31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8BB9E87-4DB9-40CB-8381-750B7C27D4B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A74030E-82FB-461B-AD2C-387B7293134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0996D26-1E3E-44C9-935F-159E4D2D6C8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F7B9572-EE43-49B0-A3F7-58B59FF50E9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BEC638A3-834B-4738-AF01-465B23FB87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F4C35C4-6C21-4C9B-A61F-E0C317DE898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F09A76C-BF2F-4E75-AE39-9FBAB17A061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870480-5EC1-48C7-973C-C0952417F916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845F0FE-F3B6-403A-B83B-A55CBFF35E2A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83A85D-AF7B-4358-9FAC-5098630B643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9D6B1EE-2C99-44E5-87D3-6EE08778EC19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5014C11-E812-43BF-86F6-2F1CE9942C5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9F8A161-A313-4DAE-A0A7-C5A819357C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D85AFFE-0EC6-4691-8966-2666ACFC734A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F68B06A-E3A1-4EA9-AB4E-334AE31E14E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726DB35-C425-4704-B0A4-68B9AAD7CBE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EF51D4C-D229-4455-B3F5-5ABF51002B50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F3BC873-4798-4657-9A21-4F74BA18EE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F8FEB74-434C-4753-BE0C-F1AC32702D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6054BE-CB6A-4948-97EA-15279540B4CC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D6CF790-16F9-42AF-A2B3-1932229F7B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F65E492-86F8-48BC-887F-2FE1F27AC1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E69BCF-D0BA-47AD-AC1D-EAC41C57B15D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76CB44B-8343-47E0-A79A-7B65F206B9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B711585-C446-474B-99BB-794432A985F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3FFEFF-08B0-4EB5-8A1E-BB315C77C476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9E14517-8E16-45A5-BF10-D761BB5D1C4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67155D-6038-460D-B7FD-45328C413E1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078F663-A715-436B-9544-E7AF97A23CBF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0B12C9E-5319-48F2-BE77-3F611A5673C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A6E56FF-04F5-4675-94B7-97C3A9C00A2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182CEAB-8E67-4D42-BB2A-378EDD900455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2F43921-1187-4640-A522-88378AF1D4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4A75F54-AAA3-405F-B81B-6B3F8F5E84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8F4288-9A3E-4C17-9102-4B0CB57C8CFD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318D21C-B877-4768-AA28-56C7DB118EC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1A0D968-FD62-4FA3-917B-202CE651F6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95A4A62-02E2-4D37-8084-F4C157B8F862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99B875B-8A4B-4B4C-9DD0-63498D1DC0E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27C203B-3A8D-43FC-8365-94245D22202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C5C7A4E-F763-49B9-AE1D-7420B79A52D2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118E0AD-C64B-43B9-98EA-BC132F6558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7CD2B1E-3E78-4D37-B5DE-353EF1F6964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C14B75E-A7E0-453B-B93E-BB927A8FC691}"/>
              </a:ext>
            </a:extLst>
          </p:cNvPr>
          <p:cNvSpPr/>
          <p:nvPr userDrawn="1"/>
        </p:nvSpPr>
        <p:spPr>
          <a:xfrm>
            <a:off x="0" y="4241800"/>
            <a:ext cx="24384000" cy="6362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3C3D3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5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717849"/>
            <a:ext cx="19566384" cy="3419146"/>
          </a:xfrm>
        </p:spPr>
        <p:txBody>
          <a:bodyPr/>
          <a:lstStyle>
            <a:lvl1pPr>
              <a:lnSpc>
                <a:spcPct val="90000"/>
              </a:lnSpc>
              <a:defRPr sz="8800" kern="100" cap="all" spc="-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</a:t>
            </a:r>
            <a:r>
              <a:rPr lang="en-US" err="1"/>
              <a:t>slidedoc</a:t>
            </a:r>
            <a:r>
              <a:rPr lang="en-US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1219201" y="10813002"/>
            <a:ext cx="3992035" cy="1205420"/>
          </a:xfrm>
        </p:spPr>
        <p:txBody>
          <a:bodyPr anchor="b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1219200" y="12357100"/>
            <a:ext cx="3992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14691585" y="10777493"/>
            <a:ext cx="3992035" cy="1630406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19172767" y="10759737"/>
            <a:ext cx="3992035" cy="1648162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002D0F-003B-4661-8BDA-2AA59010FDE4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D9B239-62A5-4DC0-9A7E-7F4055CA1316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1EC4EB6-BEC2-49BB-8D3B-5C50BBC14A58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2C10562-586B-470B-8B83-C27A4ED6318C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CF0B719-3006-49C4-9568-AC97D93F6754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E8A8F031-70C5-484A-BA1F-51D272145D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0728379-FD79-41FE-8EBA-0B16A6B7200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2447072-4261-4EC9-A1AE-EE94CFDEF2A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B5D9D67F-866E-4A3B-BAC3-018C045011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F583D83-5B6E-470C-B30C-BC8601779B8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F7FD344-B75C-4F0A-9E4D-2301CAF49AD7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B6CBB9C7-AE70-4FDF-AA2A-C80C1C3D87A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A4256B3C-AA11-434F-BE7D-59DADD39ECF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0F0361B-1F87-4918-828B-8A4773C93DC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FDB259C-9B7F-4118-BC3F-418CF5B033D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4ED8F2A-9E6F-4A40-B22D-6F1DDB7E78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B92D1E3-57AE-4FA3-A145-4484E4BBE834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24381BF-F5C7-441E-BCB5-1F24E821904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7A96C77-6DFD-41E4-93BA-00739A8D74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AE2235D-0D78-4823-8376-1309BB3F510F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E20C328-9483-43AA-B5F4-556024CAB94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9569FC26-4B03-4EDC-AFFD-CBAA01F9A47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44848D6-0173-4881-BC8F-2F3647B1DDF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AB8CB25-7521-4C09-94DC-199FF2562BD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074819-E894-402F-9D47-33B24BAE088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ABD5469-4F1E-47FF-A1A3-C635FF6EC85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4312BFB-12FE-4053-9D4F-ED53B199703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9FFE8E5-4DE0-439D-B22B-ED5483359E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A9D28C5-825C-4B7D-8055-6ED055D752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EA81875-D2C2-4585-A930-A1BDE44F86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A71A06B-72BD-463A-A25F-105AFABBECE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34DC094-BEAE-46FB-A3D0-7B26C16DCF96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E79CCA60-51AC-4D7C-8FE7-069A8E9A9F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80B664C-0474-4C9D-B701-ABAD2DC603A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97021C1-B155-4074-812A-9158B104DBB8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A6443D54-FF88-470E-B055-AC8F54B5469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5EB65A3-0AA1-4A34-BB50-CC1C4184C83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7F0663-9F1D-4DBA-A25B-1A2569984E2A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2761ACA-F7BB-4250-8D3A-8B1F66C9FC16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1137F9B-BE03-4491-8199-14A5C03FB8D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BD38F39-AE48-46FB-9003-D77798D01C1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89151BD-6B87-4CEF-9452-53E9A8362D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23BE920-67B1-4F83-8AD1-935A3E461615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2A9A277-B649-417A-80F0-B566EBF8C2B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10F8EE5-FE38-4F70-BD9D-EE0D9408A5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03C1CAC-F41A-4F96-B555-2F214929436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0FD88FC5-0310-4B89-9CB0-8C46F12118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A67AFE-1D04-4AA4-9C39-61539F1416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360D814-7E28-4AE1-ABB2-E9D12C0B91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118B1DD-354F-4F4D-84E9-1997F235E5D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39A776A-B553-4582-AEF5-397DBD19550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025A5FC-7D23-465E-87B0-84C2F8D849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AE052961-39AF-4A73-91E1-352B5F096E3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25EA8D1-B1CA-4859-AE45-83D213374D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A52198B-9266-4356-B7BC-6A650437435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C21FD66-4024-42F4-A282-F90D1D9774D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54585BC-4156-4E41-BF79-098DA2EDE6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12B7D4F-7D6B-4D11-9AD9-4051628419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FE376FB-4F23-49AC-888E-7015618E9A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DC3EB10-0978-491B-8DFB-7F2048AD41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79DCC91-B739-4D45-9F98-E71B6E58DC5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DE0D443-570A-475A-A3D4-BBE7B59A5CA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C584D3B6-36CC-47C3-A0C0-26FF27F2BE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932963D-DB3C-4128-BB4D-ADEF4C5AAB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2C802D8A-4525-41C4-ABE1-890F219FB2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C89AA03-0733-4C7F-A85E-D980DC1429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9CB4DB9-348A-46EB-A78B-4A5D0B0F3D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B624FBA-A136-42DA-BF33-885318047C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B94E297-408B-4881-83DA-E0038913827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89F71FF1-9977-497B-AF50-FB29AEC2764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731D060-00CA-4B43-851E-EE4DC2D7B1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00529763-B81B-449C-AEDC-D749C3640F3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C961972-0DEA-4F1C-8FA6-DB9177A878C9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410A65-C9E5-4DD9-A6C1-FF81A0E1BABC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73B844C-E3B0-4FDD-AD78-48051B191047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1ED133-BED0-463A-97F3-76122406E80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FBDFBE9-7C00-4FB9-AC9E-EBC0FD43D9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EA48FCC5-6C2C-4B9B-9800-451BDABF9F6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63549CD-C654-4372-A4BB-EE20223ED24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273C0EF-8056-49CE-9BBB-7ADA19951B2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E748D84-5B72-4D03-9804-C23B140FD92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F1F3488-142F-4676-8763-7C4B82FC7BA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0D9AD76-2867-405F-920E-510F5471CC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96687E0F-9697-4D33-A649-B968A80A7DC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7D77D99-BE87-4010-85CB-050B07ED5A9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BF2614D-FC0F-423C-A88C-9BCBA1003DD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6420FD1-4156-49C0-8593-2C85F64D20C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2701A41-3406-41AB-8E1B-06CD58BEC76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7D912FE-8B3A-4291-BDB4-629B378992B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0BAC272B-92E7-4065-B8F6-B482728218D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30C7D1E-FB59-4844-BFCB-301EFC14C55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9CEEC15-E15A-4198-A77A-D3153079076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CB05551-2F36-49A1-BD87-11FC8FB4DD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11C8C4-F99B-487F-8BC7-DC003581A5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4322C4F-62FC-4C73-AB7A-330F6364726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10D3CA8-13D8-4D24-B8C1-E887C21D64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8198C43-102E-45B9-9F51-816EDA9EE20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28E6066-DC2E-47D9-B313-C7A8DBDAD9D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FB86401-35CF-469D-902A-197FDA5777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FCBE5B-DF83-4162-BE4B-2B032E49902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6B46325-77A5-406A-BC01-F270794390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EE06919-65E7-4F4F-A0CC-3C98D983F31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8BB9E87-4DB9-40CB-8381-750B7C27D4B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A74030E-82FB-461B-AD2C-387B7293134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0996D26-1E3E-44C9-935F-159E4D2D6C8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F7B9572-EE43-49B0-A3F7-58B59FF50E9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BEC638A3-834B-4738-AF01-465B23FB87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F4C35C4-6C21-4C9B-A61F-E0C317DE898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F09A76C-BF2F-4E75-AE39-9FBAB17A061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870480-5EC1-48C7-973C-C0952417F916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845F0FE-F3B6-403A-B83B-A55CBFF35E2A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83A85D-AF7B-4358-9FAC-5098630B643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9D6B1EE-2C99-44E5-87D3-6EE08778EC19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5014C11-E812-43BF-86F6-2F1CE9942C5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9F8A161-A313-4DAE-A0A7-C5A819357C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D85AFFE-0EC6-4691-8966-2666ACFC734A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F68B06A-E3A1-4EA9-AB4E-334AE31E14E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726DB35-C425-4704-B0A4-68B9AAD7CBE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EF51D4C-D229-4455-B3F5-5ABF51002B50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F3BC873-4798-4657-9A21-4F74BA18EE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F8FEB74-434C-4753-BE0C-F1AC32702D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6054BE-CB6A-4948-97EA-15279540B4CC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D6CF790-16F9-42AF-A2B3-1932229F7B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F65E492-86F8-48BC-887F-2FE1F27AC1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E69BCF-D0BA-47AD-AC1D-EAC41C57B15D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76CB44B-8343-47E0-A79A-7B65F206B9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B711585-C446-474B-99BB-794432A985F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3FFEFF-08B0-4EB5-8A1E-BB315C77C476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9E14517-8E16-45A5-BF10-D761BB5D1C4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67155D-6038-460D-B7FD-45328C413E1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078F663-A715-436B-9544-E7AF97A23CBF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0B12C9E-5319-48F2-BE77-3F611A5673C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A6E56FF-04F5-4675-94B7-97C3A9C00A2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182CEAB-8E67-4D42-BB2A-378EDD900455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2F43921-1187-4640-A522-88378AF1D4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4A75F54-AAA3-405F-B81B-6B3F8F5E84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8F4288-9A3E-4C17-9102-4B0CB57C8CFD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318D21C-B877-4768-AA28-56C7DB118EC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1A0D968-FD62-4FA3-917B-202CE651F6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95A4A62-02E2-4D37-8084-F4C157B8F862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99B875B-8A4B-4B4C-9DD0-63498D1DC0E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27C203B-3A8D-43FC-8365-94245D22202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C5C7A4E-F763-49B9-AE1D-7420B79A52D2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118E0AD-C64B-43B9-98EA-BC132F6558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7CD2B1E-3E78-4D37-B5DE-353EF1F6964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C14B75E-A7E0-453B-B93E-BB927A8FC691}"/>
              </a:ext>
            </a:extLst>
          </p:cNvPr>
          <p:cNvSpPr/>
          <p:nvPr userDrawn="1"/>
        </p:nvSpPr>
        <p:spPr>
          <a:xfrm>
            <a:off x="0" y="4241800"/>
            <a:ext cx="24384000" cy="6362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3C3D3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8827C7A8-3D5E-4AFF-9F15-A5D5281EEC3F}"/>
              </a:ext>
            </a:extLst>
          </p:cNvPr>
          <p:cNvSpPr/>
          <p:nvPr userDrawn="1"/>
        </p:nvSpPr>
        <p:spPr>
          <a:xfrm>
            <a:off x="3607285" y="6474826"/>
            <a:ext cx="2922827" cy="1889760"/>
          </a:xfrm>
          <a:prstGeom prst="hexagon">
            <a:avLst/>
          </a:prstGeom>
          <a:solidFill>
            <a:srgbClr val="17458F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Strategy</a:t>
            </a:r>
          </a:p>
        </p:txBody>
      </p:sp>
      <p:sp>
        <p:nvSpPr>
          <p:cNvPr id="157" name="Hexagon 156">
            <a:extLst>
              <a:ext uri="{FF2B5EF4-FFF2-40B4-BE49-F238E27FC236}">
                <a16:creationId xmlns:a16="http://schemas.microsoft.com/office/drawing/2014/main" id="{460056EF-FF6E-4F9F-806A-497DAADBEE97}"/>
              </a:ext>
            </a:extLst>
          </p:cNvPr>
          <p:cNvSpPr/>
          <p:nvPr userDrawn="1"/>
        </p:nvSpPr>
        <p:spPr>
          <a:xfrm>
            <a:off x="5881189" y="7387774"/>
            <a:ext cx="2922827" cy="1889760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6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8" name="Hexagon 157">
            <a:extLst>
              <a:ext uri="{FF2B5EF4-FFF2-40B4-BE49-F238E27FC236}">
                <a16:creationId xmlns:a16="http://schemas.microsoft.com/office/drawing/2014/main" id="{7ECEC7D7-A795-461F-8D3F-13985F278AA3}"/>
              </a:ext>
            </a:extLst>
          </p:cNvPr>
          <p:cNvSpPr/>
          <p:nvPr userDrawn="1"/>
        </p:nvSpPr>
        <p:spPr>
          <a:xfrm>
            <a:off x="8155093" y="832249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Reporting</a:t>
            </a:r>
          </a:p>
        </p:txBody>
      </p:sp>
      <p:sp>
        <p:nvSpPr>
          <p:cNvPr id="159" name="Hexagon 158">
            <a:extLst>
              <a:ext uri="{FF2B5EF4-FFF2-40B4-BE49-F238E27FC236}">
                <a16:creationId xmlns:a16="http://schemas.microsoft.com/office/drawing/2014/main" id="{DED85F63-85D8-4551-B646-C14D17DC0431}"/>
              </a:ext>
            </a:extLst>
          </p:cNvPr>
          <p:cNvSpPr/>
          <p:nvPr userDrawn="1"/>
        </p:nvSpPr>
        <p:spPr>
          <a:xfrm>
            <a:off x="8155093" y="643273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0" b="0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</a:t>
            </a:r>
            <a:endParaRPr lang="en-US" sz="12000" b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0" name="Hexagon 159">
            <a:extLst>
              <a:ext uri="{FF2B5EF4-FFF2-40B4-BE49-F238E27FC236}">
                <a16:creationId xmlns:a16="http://schemas.microsoft.com/office/drawing/2014/main" id="{EE2EBA48-6E57-4715-BD7E-C10EDAD1D371}"/>
              </a:ext>
            </a:extLst>
          </p:cNvPr>
          <p:cNvSpPr/>
          <p:nvPr userDrawn="1"/>
        </p:nvSpPr>
        <p:spPr>
          <a:xfrm>
            <a:off x="8182187" y="454297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Insights</a:t>
            </a:r>
          </a:p>
        </p:txBody>
      </p:sp>
      <p:sp>
        <p:nvSpPr>
          <p:cNvPr id="161" name="Hexagon 160">
            <a:extLst>
              <a:ext uri="{FF2B5EF4-FFF2-40B4-BE49-F238E27FC236}">
                <a16:creationId xmlns:a16="http://schemas.microsoft.com/office/drawing/2014/main" id="{3D6D3BBE-C8BA-4FA0-AAE6-2BE2EDAFAEAA}"/>
              </a:ext>
            </a:extLst>
          </p:cNvPr>
          <p:cNvSpPr/>
          <p:nvPr userDrawn="1"/>
        </p:nvSpPr>
        <p:spPr>
          <a:xfrm>
            <a:off x="10458027" y="549801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0" b="1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</a:t>
            </a:r>
            <a:endParaRPr lang="en-US" sz="120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2" name="Hexagon 161">
            <a:extLst>
              <a:ext uri="{FF2B5EF4-FFF2-40B4-BE49-F238E27FC236}">
                <a16:creationId xmlns:a16="http://schemas.microsoft.com/office/drawing/2014/main" id="{2DAC54A6-A02D-4AFB-BA3F-17EC5F9B434B}"/>
              </a:ext>
            </a:extLst>
          </p:cNvPr>
          <p:cNvSpPr/>
          <p:nvPr userDrawn="1"/>
        </p:nvSpPr>
        <p:spPr>
          <a:xfrm>
            <a:off x="10430933" y="738777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Self-Service</a:t>
            </a:r>
          </a:p>
        </p:txBody>
      </p:sp>
      <p:sp>
        <p:nvSpPr>
          <p:cNvPr id="163" name="Hexagon 162">
            <a:extLst>
              <a:ext uri="{FF2B5EF4-FFF2-40B4-BE49-F238E27FC236}">
                <a16:creationId xmlns:a16="http://schemas.microsoft.com/office/drawing/2014/main" id="{4E5F5155-9398-4CBB-AA43-4C218C328450}"/>
              </a:ext>
            </a:extLst>
          </p:cNvPr>
          <p:cNvSpPr/>
          <p:nvPr userDrawn="1"/>
        </p:nvSpPr>
        <p:spPr>
          <a:xfrm>
            <a:off x="12706773" y="836313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0" b="1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</a:t>
            </a:r>
            <a:endParaRPr lang="en-US" sz="120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4" name="Hexagon 163">
            <a:extLst>
              <a:ext uri="{FF2B5EF4-FFF2-40B4-BE49-F238E27FC236}">
                <a16:creationId xmlns:a16="http://schemas.microsoft.com/office/drawing/2014/main" id="{E43F3ABC-593B-4124-A6D7-7F5DC282ACA2}"/>
              </a:ext>
            </a:extLst>
          </p:cNvPr>
          <p:cNvSpPr/>
          <p:nvPr userDrawn="1"/>
        </p:nvSpPr>
        <p:spPr>
          <a:xfrm>
            <a:off x="12706773" y="647337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lnSpc>
                <a:spcPct val="95000"/>
              </a:lnSpc>
            </a:pPr>
            <a:r>
              <a:rPr lang="en-US" sz="12000" b="1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</a:t>
            </a:r>
            <a:endParaRPr lang="en-US" sz="120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5" name="Hexagon 164">
            <a:extLst>
              <a:ext uri="{FF2B5EF4-FFF2-40B4-BE49-F238E27FC236}">
                <a16:creationId xmlns:a16="http://schemas.microsoft.com/office/drawing/2014/main" id="{E1645CAD-D3C8-4B95-8D61-8F7B8A39D121}"/>
              </a:ext>
            </a:extLst>
          </p:cNvPr>
          <p:cNvSpPr/>
          <p:nvPr userDrawn="1"/>
        </p:nvSpPr>
        <p:spPr>
          <a:xfrm>
            <a:off x="12733867" y="458361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0" b="1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</a:t>
            </a:r>
            <a:endParaRPr lang="en-US" sz="120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6" name="Hexagon 165">
            <a:extLst>
              <a:ext uri="{FF2B5EF4-FFF2-40B4-BE49-F238E27FC236}">
                <a16:creationId xmlns:a16="http://schemas.microsoft.com/office/drawing/2014/main" id="{2F81B4E2-4466-435C-9B09-7CA8FBCD09E9}"/>
              </a:ext>
            </a:extLst>
          </p:cNvPr>
          <p:cNvSpPr/>
          <p:nvPr userDrawn="1"/>
        </p:nvSpPr>
        <p:spPr>
          <a:xfrm>
            <a:off x="15009707" y="553865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Data</a:t>
            </a:r>
          </a:p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Governance</a:t>
            </a:r>
          </a:p>
        </p:txBody>
      </p:sp>
      <p:sp>
        <p:nvSpPr>
          <p:cNvPr id="167" name="Hexagon 166">
            <a:extLst>
              <a:ext uri="{FF2B5EF4-FFF2-40B4-BE49-F238E27FC236}">
                <a16:creationId xmlns:a16="http://schemas.microsoft.com/office/drawing/2014/main" id="{008F80C6-75F8-4A49-A263-B601AF3F573F}"/>
              </a:ext>
            </a:extLst>
          </p:cNvPr>
          <p:cNvSpPr/>
          <p:nvPr userDrawn="1"/>
        </p:nvSpPr>
        <p:spPr>
          <a:xfrm>
            <a:off x="17312640" y="645305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Dashboards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D43490C-FE01-4B66-A104-E488D6FD664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10556559"/>
              </p:ext>
            </p:extLst>
          </p:nvPr>
        </p:nvGraphicFramePr>
        <p:xfrm>
          <a:off x="6163737" y="7751233"/>
          <a:ext cx="2252131" cy="112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3845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71600"/>
            <a:ext cx="8485472" cy="24560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1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10210800" y="1371600"/>
            <a:ext cx="12954000" cy="245605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5707593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10195985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14684377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19172767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337735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5826127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10263719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14752111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19240500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1219201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5707593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10195985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14684377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19172767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1286934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5775327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10263719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14752111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19172767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F8DBB1-8434-4EFF-B086-8DFC12D80F5D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AA32F9B-7B9A-41BB-8300-D0EDE14DCDEC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176CE36-D468-484E-ACE8-067E36E2BF1F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4A5641C4-71C0-485D-8395-B66DACD087F0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A33ED5C8-6086-4CD9-9A5A-C8837E18AE21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0DA63214-8A28-4F8B-864F-D866FD3A252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970E8DC6-D5FF-48D8-ADE0-0EE172641D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2658644A-AEF7-4B0C-B72C-DEFB716E79C2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B575A601-EF0D-4228-A1B4-CCDB7ECCF01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FBFBCD3D-E84D-446B-A6F6-A8F80E11E6A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8298E255-FC74-436D-AED6-20F0975260DE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B53A0AF2-A5CD-4096-A8F3-060868416C0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A70E09E6-2B85-4B44-A7AA-4AD03667ED9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A752D3F7-C15B-4BC4-8D13-D0758B9FFB44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38F4919C-9C26-4689-A191-EBA656C96F4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E05D656A-9288-41B2-B276-4CD63807347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856ACBDB-9724-48CE-BF4E-DB700CDDBD1B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3058D4DC-EC8B-4677-9885-1662BED5CC5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015E0A17-EEE1-40E8-9616-42F15928D80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CAFF69D0-DD96-4F28-A960-0D1741306649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5454C8E3-954E-4737-BE24-3C479692906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1FAED6D1-2A4C-4DB9-BDF3-73956533CB3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85A7BEA-8810-4ABE-8513-CD184D8FF523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DFF9BBF9-A9BB-494C-A74A-04B3B3D31C9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37D7F54A-C686-4D00-B987-502853DC863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962621CE-10AE-4597-A7B0-239B3E8F9726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93F708AF-1183-4159-B888-93283853DF6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B632D7F1-D60E-4B20-84CC-1868F5B7E5A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EF4EA36-9909-432F-9EA6-144387375157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4E403122-CFB1-410C-A5B1-59292D51441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2DDF5E09-276C-486C-9AB3-099B77D17DE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77E8E3D6-5B95-464E-9B55-D30C6B9780FC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BB91C210-6946-4FCD-9466-B8F2ADC8929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F8AA4EC6-1209-4350-9E52-EBF3D358C94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6FCB5C93-89C4-4B16-A5B8-460E9F542DC5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6A31A400-9E66-4EF7-94FB-EF72753D916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C0F7E18E-8B4D-4730-8AE4-48BC72A180A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D22C578-07BA-4F30-B7E3-54C6192C3E68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86A4CED-8323-4DAB-87BB-7DE31368D054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22D5617B-DF64-4DF4-90F8-E821B7F842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932D5517-8379-416C-A897-C8A9DEAB356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FDCE29E2-50A5-4B5A-9EE6-2C593DBE98D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2918BC0A-DF5F-449F-9FE2-15A487F63FD2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4DCB8847-3ABB-405E-AA37-6C2A731FB0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1A518951-B7D8-4DCC-B17C-1F4B0017FD3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20F72F14-4E7E-46D8-BA4D-3561357F52F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5F262156-5651-4B45-9CF0-F33FAD40C80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689B65AD-1FB6-4496-8263-E51CC28463D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741A2D2E-F518-4509-9294-DAAE3148DCF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7731D769-8F88-453C-855A-6FF02E5EF89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FDA2D37E-9DF4-497B-B8CC-58FF5B145BF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82676A81-D2AC-4628-A217-7675F7CCE59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2810BF76-92F9-47E4-BF9A-E097105EEB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40293B09-41FC-4B5F-83DE-E77769FE764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6B8D9EF7-F51B-4028-ACCA-69E2ACC2FEA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BBBFBF97-3365-411F-BE3C-5F802D8C697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185D8112-F0DC-4854-B679-71BA9B69774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276E4CC1-FF3B-4075-859C-E2FDFEFE09E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2B65E3A3-0465-4EB8-BED9-9A85496C303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7A51F0A1-2C17-4A7C-BDC8-99C97783062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09EA2BEB-929D-4D57-BA15-8EA1ABB8EEF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8D8E68D9-4FD2-436A-8D67-18BF70FD992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6E2AB999-E7EF-4704-9F58-1EEDE5A1BE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D89EAA50-8D41-4A68-B08A-C37D104F1CF7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C5DF5F7-796D-4349-A935-CC8896083B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C5AC86E3-F3B5-4670-BA70-B1D9995ACB8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C8399BB5-7445-4E9F-80FB-E4F2F83F5C7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F800A935-9E35-47BA-ADED-EC9549383BE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FBB24766-3DC4-4BD2-B164-62187EBFD6D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135F3B9A-39B6-4D23-9EEB-1D7132E921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6035ACAB-AB61-4051-83C6-F0050D7F6C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B63F2B2C-795E-4EC4-8F3A-87201EE4226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B9E33AE-EE0A-4491-8EAB-682AEF7AD77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907CA41-011C-43B2-9F89-9168DB184DF2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5636509-DC36-4ED0-931E-4AE2B2D28DE2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826EE7B-CF7A-4D06-9EF1-CC4545DCEF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2B556995-9E6D-4FA9-9CD9-24E91AABE09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6B8C3EFD-3FA9-45FE-9E46-17382EDE2A1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800685D3-B7EC-4512-A65C-E772A1EB00D6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CFA65A4-223C-4EC7-BB25-E8FB0D90235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998EF778-DCD3-49D6-9B40-811854146DE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1C19CF31-3E1A-49A5-87D0-E1B7F0D46DF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7882EDAF-3216-461E-9987-14D092F93FE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79B44D0E-3652-4964-AD3A-33C73EDAA9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3B5C114-DFA0-4BEA-9BD9-84284A37961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CD69D3C-D4E6-4A56-BB96-3314E40BC80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98A19627-3B38-4F34-A34D-CF38B064692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C061BCF-D00F-4584-9FE5-D05DEC9DD7E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56B327BC-C70B-46BD-B6DB-C25F896A22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E48A535B-1B61-41B6-A4A1-197680D7432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D52CA31-4C35-422A-8302-8981364C06A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4BFC5FE9-E095-45FB-A0FB-392A516ABE3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4B0E4ADF-53DD-49C1-8570-EB65FE28333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BCC8034-CBC4-4794-A053-B4C6E81D4AD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EE56C5C2-6941-4C76-A511-BF3402F9043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EBAE3883-9E5C-4C8A-A885-BC76D5EC2C6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7BD85798-F1A2-4C99-BFC1-708E127E8289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FAA6C452-E6F4-4B69-9071-1A12A139DBE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C10436CF-5F5F-4A3C-A83C-9364E67ED4F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34844F8-D756-41CC-B19D-1C68D1C935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1E2DADC6-1007-46D7-80E7-21C00F5E5CD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EF0F40AF-47E6-4216-BB99-D80E397752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EDC53C9-427D-401F-A1AB-9E0A5907FFD2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968B51BF-CFA3-4F00-98B9-346EA33FACC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9BDBA6F5-75C7-4D4E-A34F-9598049B256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AB8C150-70E6-4473-A932-796BEC39C32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458D8F8B-F0CC-4EF8-BC3A-C671ACD7A41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77D1B796-42A2-4F09-90CB-E3C1E0F6D87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EAC5E873-6079-493F-90DC-21C2B6724055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F6C51C5-E142-4E36-8B43-BD60E9231509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DE26D83-034A-46CA-ADC0-0516E4578C39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81E4B17-AC0A-4247-AAC1-706ED68768B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DCB1808-99DB-45BA-A4F9-5C0B4652F6BC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1AFEE673-AFA5-43F0-A81C-9680F1EB95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E28BB091-B2F0-4727-A586-389A9E72BC4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7300743-F43C-431D-B2D6-12CD8078595C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2D0A2BE7-BE93-45EB-B7CD-B75772D37E8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34A7E349-C1DF-428D-A904-C8AA21F4313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78D03E7-133C-4E0F-825C-C18B5841B85E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E70BAFC1-0631-4E60-84AB-3ACE0C885F8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637F66C0-B73B-4BCD-AA76-21C64168437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775A49C-CA88-4F1E-998E-A6450CBCA5D8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811E9B99-343E-4926-9A5E-67354767B2C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D077293-9FD0-4D98-B48D-06528B36FEE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F8A32AAF-8348-45B6-867D-4464210EB122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5A7755E3-9A26-4D2E-8385-8715CEF2AF8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703FC9AE-7958-484E-BD19-CE1D01176CE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DDF868D-EC55-4D15-8BDC-5EA92D1C4BB7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3AE66BF5-3A45-4B87-B05F-D3D6D8555E6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A95BB705-6616-4DE5-BB95-4C22E78F454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CD8AF62-2C19-456C-B167-F8720FEA5C4C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80C06E2F-4B73-46CC-B5D1-2ED93EDC87A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EAD82A6-7F87-4882-8B84-7C1F7A57160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4344858-03CF-41E6-B983-314C00448D52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D5A36CA9-8DA2-4D0C-BE04-D0D54666472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0D2B583D-1220-4F1D-B7EC-0159AD99250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0CF4505-F720-4500-A935-12C2B31ECFC9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32C6013E-381E-4ACC-8D70-CC5DF064004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51F4FF8-A0CC-43A2-A966-658A151EA86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5A908E31-008F-420B-9F21-06673EEA8A20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C91178EE-348A-4990-A2B4-C20FF781BE0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D28B5335-56ED-4789-8DF8-0CF9492894D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E5A78A2-4B8F-4ACD-9A67-89C6787AB510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6922AC2-E365-4C62-8593-2C788620DAA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7D6DDFD-F287-4552-A13F-B276834C57B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71119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pc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5" y="12814300"/>
            <a:ext cx="11177301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836347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470033" y="6858000"/>
            <a:ext cx="619134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5" y="12814300"/>
            <a:ext cx="10787835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41316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6895" y="6858000"/>
            <a:ext cx="1295790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5" y="12814300"/>
            <a:ext cx="10770901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7539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270" y="3987800"/>
            <a:ext cx="21962533" cy="83693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5" y="12814300"/>
            <a:ext cx="10787835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9C4EAC-2217-4538-B320-0A2DE97D78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3767" y="1371600"/>
            <a:ext cx="12881032" cy="2456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668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6895" y="1371600"/>
            <a:ext cx="6191347" cy="109855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16943755" y="1371600"/>
            <a:ext cx="6221045" cy="109855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470035" y="12814300"/>
            <a:ext cx="10787835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70522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206895" y="6858000"/>
            <a:ext cx="619134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6943755" y="6858000"/>
            <a:ext cx="6221045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470035" y="12814300"/>
            <a:ext cx="10787835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4204210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206895" y="6858000"/>
            <a:ext cx="619134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16943755" y="6858000"/>
            <a:ext cx="6221045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3470033" y="6858000"/>
            <a:ext cx="619134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70035" y="12814300"/>
            <a:ext cx="10804768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42139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3" y="12814300"/>
            <a:ext cx="13021733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133026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24384000" cy="13716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2399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43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032">
          <p15:clr>
            <a:srgbClr val="FBAE40"/>
          </p15:clr>
        </p15:guide>
        <p15:guide id="5" orient="horz" pos="388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866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E5716-A8E4-4095-8212-73B0E16DC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BFA57-4167-494C-BD86-ABB0A3FF7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64C1A-DFE9-4AE2-9C61-01F62F4D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446A-AD17-42DD-8477-367EE354C06E}" type="datetimeFigureOut">
              <a:rPr lang="en-AU" smtClean="0"/>
              <a:t>22-Nov-2023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0FF11-CC09-4062-A949-043D1920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2DCEE-6632-4BED-B272-3483555F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801D-146A-43F3-A600-F859CBA93D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59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717849"/>
            <a:ext cx="19566384" cy="3419146"/>
          </a:xfrm>
        </p:spPr>
        <p:txBody>
          <a:bodyPr/>
          <a:lstStyle>
            <a:lvl1pPr>
              <a:lnSpc>
                <a:spcPct val="90000"/>
              </a:lnSpc>
              <a:defRPr sz="8800" kern="100" cap="all" spc="-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</a:t>
            </a:r>
            <a:r>
              <a:rPr lang="en-US" err="1"/>
              <a:t>slidedoc</a:t>
            </a:r>
            <a:r>
              <a:rPr lang="en-US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1219201" y="10813002"/>
            <a:ext cx="3992035" cy="1205420"/>
          </a:xfrm>
        </p:spPr>
        <p:txBody>
          <a:bodyPr anchor="b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1219200" y="12357100"/>
            <a:ext cx="3992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11986329" y="10759737"/>
            <a:ext cx="11178472" cy="1648162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002D0F-003B-4661-8BDA-2AA59010FDE4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D9B239-62A5-4DC0-9A7E-7F4055CA1316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1EC4EB6-BEC2-49BB-8D3B-5C50BBC14A58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2C10562-586B-470B-8B83-C27A4ED6318C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CF0B719-3006-49C4-9568-AC97D93F6754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E8A8F031-70C5-484A-BA1F-51D272145D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0728379-FD79-41FE-8EBA-0B16A6B7200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2447072-4261-4EC9-A1AE-EE94CFDEF2A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B5D9D67F-866E-4A3B-BAC3-018C045011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F583D83-5B6E-470C-B30C-BC8601779B8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F7FD344-B75C-4F0A-9E4D-2301CAF49AD7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B6CBB9C7-AE70-4FDF-AA2A-C80C1C3D87A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A4256B3C-AA11-434F-BE7D-59DADD39ECF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0F0361B-1F87-4918-828B-8A4773C93DC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FDB259C-9B7F-4118-BC3F-418CF5B033D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4ED8F2A-9E6F-4A40-B22D-6F1DDB7E78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B92D1E3-57AE-4FA3-A145-4484E4BBE834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24381BF-F5C7-441E-BCB5-1F24E821904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7A96C77-6DFD-41E4-93BA-00739A8D74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AE2235D-0D78-4823-8376-1309BB3F510F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E20C328-9483-43AA-B5F4-556024CAB94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9569FC26-4B03-4EDC-AFFD-CBAA01F9A47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44848D6-0173-4881-BC8F-2F3647B1DDF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AB8CB25-7521-4C09-94DC-199FF2562BD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074819-E894-402F-9D47-33B24BAE088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ABD5469-4F1E-47FF-A1A3-C635FF6EC85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4312BFB-12FE-4053-9D4F-ED53B199703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9FFE8E5-4DE0-439D-B22B-ED5483359E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A9D28C5-825C-4B7D-8055-6ED055D752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EA81875-D2C2-4585-A930-A1BDE44F86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A71A06B-72BD-463A-A25F-105AFABBECE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34DC094-BEAE-46FB-A3D0-7B26C16DCF96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E79CCA60-51AC-4D7C-8FE7-069A8E9A9F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80B664C-0474-4C9D-B701-ABAD2DC603A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97021C1-B155-4074-812A-9158B104DBB8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A6443D54-FF88-470E-B055-AC8F54B5469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5EB65A3-0AA1-4A34-BB50-CC1C4184C83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7F0663-9F1D-4DBA-A25B-1A2569984E2A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2761ACA-F7BB-4250-8D3A-8B1F66C9FC16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1137F9B-BE03-4491-8199-14A5C03FB8D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BD38F39-AE48-46FB-9003-D77798D01C1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89151BD-6B87-4CEF-9452-53E9A8362D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23BE920-67B1-4F83-8AD1-935A3E461615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2A9A277-B649-417A-80F0-B566EBF8C2B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10F8EE5-FE38-4F70-BD9D-EE0D9408A5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03C1CAC-F41A-4F96-B555-2F214929436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0FD88FC5-0310-4B89-9CB0-8C46F12118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A67AFE-1D04-4AA4-9C39-61539F1416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360D814-7E28-4AE1-ABB2-E9D12C0B91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118B1DD-354F-4F4D-84E9-1997F235E5D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39A776A-B553-4582-AEF5-397DBD19550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025A5FC-7D23-465E-87B0-84C2F8D849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AE052961-39AF-4A73-91E1-352B5F096E3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25EA8D1-B1CA-4859-AE45-83D213374D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A52198B-9266-4356-B7BC-6A650437435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C21FD66-4024-42F4-A282-F90D1D9774D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54585BC-4156-4E41-BF79-098DA2EDE6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12B7D4F-7D6B-4D11-9AD9-4051628419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FE376FB-4F23-49AC-888E-7015618E9A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DC3EB10-0978-491B-8DFB-7F2048AD41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79DCC91-B739-4D45-9F98-E71B6E58DC5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DE0D443-570A-475A-A3D4-BBE7B59A5CA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C584D3B6-36CC-47C3-A0C0-26FF27F2BE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932963D-DB3C-4128-BB4D-ADEF4C5AAB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2C802D8A-4525-41C4-ABE1-890F219FB2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C89AA03-0733-4C7F-A85E-D980DC1429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9CB4DB9-348A-46EB-A78B-4A5D0B0F3D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B624FBA-A136-42DA-BF33-885318047C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B94E297-408B-4881-83DA-E0038913827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89F71FF1-9977-497B-AF50-FB29AEC2764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731D060-00CA-4B43-851E-EE4DC2D7B1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00529763-B81B-449C-AEDC-D749C3640F3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C961972-0DEA-4F1C-8FA6-DB9177A878C9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410A65-C9E5-4DD9-A6C1-FF81A0E1BABC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73B844C-E3B0-4FDD-AD78-48051B191047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1ED133-BED0-463A-97F3-76122406E80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FBDFBE9-7C00-4FB9-AC9E-EBC0FD43D9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EA48FCC5-6C2C-4B9B-9800-451BDABF9F6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63549CD-C654-4372-A4BB-EE20223ED24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273C0EF-8056-49CE-9BBB-7ADA19951B2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E748D84-5B72-4D03-9804-C23B140FD92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F1F3488-142F-4676-8763-7C4B82FC7BA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0D9AD76-2867-405F-920E-510F5471CC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96687E0F-9697-4D33-A649-B968A80A7DC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7D77D99-BE87-4010-85CB-050B07ED5A9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BF2614D-FC0F-423C-A88C-9BCBA1003DD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6420FD1-4156-49C0-8593-2C85F64D20C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2701A41-3406-41AB-8E1B-06CD58BEC76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7D912FE-8B3A-4291-BDB4-629B378992B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0BAC272B-92E7-4065-B8F6-B482728218D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30C7D1E-FB59-4844-BFCB-301EFC14C55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9CEEC15-E15A-4198-A77A-D3153079076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CB05551-2F36-49A1-BD87-11FC8FB4DD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11C8C4-F99B-487F-8BC7-DC003581A5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4322C4F-62FC-4C73-AB7A-330F6364726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10D3CA8-13D8-4D24-B8C1-E887C21D64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8198C43-102E-45B9-9F51-816EDA9EE20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28E6066-DC2E-47D9-B313-C7A8DBDAD9D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FB86401-35CF-469D-902A-197FDA5777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FCBE5B-DF83-4162-BE4B-2B032E49902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6B46325-77A5-406A-BC01-F270794390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EE06919-65E7-4F4F-A0CC-3C98D983F31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8BB9E87-4DB9-40CB-8381-750B7C27D4B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A74030E-82FB-461B-AD2C-387B7293134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0996D26-1E3E-44C9-935F-159E4D2D6C8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F7B9572-EE43-49B0-A3F7-58B59FF50E9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BEC638A3-834B-4738-AF01-465B23FB87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F4C35C4-6C21-4C9B-A61F-E0C317DE898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F09A76C-BF2F-4E75-AE39-9FBAB17A061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870480-5EC1-48C7-973C-C0952417F916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845F0FE-F3B6-403A-B83B-A55CBFF35E2A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83A85D-AF7B-4358-9FAC-5098630B643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9D6B1EE-2C99-44E5-87D3-6EE08778EC19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5014C11-E812-43BF-86F6-2F1CE9942C5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9F8A161-A313-4DAE-A0A7-C5A819357C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D85AFFE-0EC6-4691-8966-2666ACFC734A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F68B06A-E3A1-4EA9-AB4E-334AE31E14E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726DB35-C425-4704-B0A4-68B9AAD7CBE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EF51D4C-D229-4455-B3F5-5ABF51002B50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F3BC873-4798-4657-9A21-4F74BA18EE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F8FEB74-434C-4753-BE0C-F1AC32702D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6054BE-CB6A-4948-97EA-15279540B4CC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D6CF790-16F9-42AF-A2B3-1932229F7B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F65E492-86F8-48BC-887F-2FE1F27AC1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E69BCF-D0BA-47AD-AC1D-EAC41C57B15D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76CB44B-8343-47E0-A79A-7B65F206B9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B711585-C446-474B-99BB-794432A985F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3FFEFF-08B0-4EB5-8A1E-BB315C77C476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9E14517-8E16-45A5-BF10-D761BB5D1C4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67155D-6038-460D-B7FD-45328C413E1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078F663-A715-436B-9544-E7AF97A23CBF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0B12C9E-5319-48F2-BE77-3F611A5673C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A6E56FF-04F5-4675-94B7-97C3A9C00A2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182CEAB-8E67-4D42-BB2A-378EDD900455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2F43921-1187-4640-A522-88378AF1D4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4A75F54-AAA3-405F-B81B-6B3F8F5E84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8F4288-9A3E-4C17-9102-4B0CB57C8CFD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318D21C-B877-4768-AA28-56C7DB118EC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1A0D968-FD62-4FA3-917B-202CE651F6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95A4A62-02E2-4D37-8084-F4C157B8F862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99B875B-8A4B-4B4C-9DD0-63498D1DC0E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27C203B-3A8D-43FC-8365-94245D22202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C5C7A4E-F763-49B9-AE1D-7420B79A52D2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118E0AD-C64B-43B9-98EA-BC132F6558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7CD2B1E-3E78-4D37-B5DE-353EF1F6964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C14B75E-A7E0-453B-B93E-BB927A8FC691}"/>
              </a:ext>
            </a:extLst>
          </p:cNvPr>
          <p:cNvSpPr/>
          <p:nvPr userDrawn="1"/>
        </p:nvSpPr>
        <p:spPr>
          <a:xfrm>
            <a:off x="0" y="4241800"/>
            <a:ext cx="24384000" cy="6362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3C3D3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286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717849"/>
            <a:ext cx="19566384" cy="3419146"/>
          </a:xfrm>
        </p:spPr>
        <p:txBody>
          <a:bodyPr/>
          <a:lstStyle>
            <a:lvl1pPr>
              <a:lnSpc>
                <a:spcPct val="90000"/>
              </a:lnSpc>
              <a:defRPr sz="8800" kern="10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</a:t>
            </a:r>
            <a:r>
              <a:rPr lang="en-US" err="1"/>
              <a:t>slidedoc</a:t>
            </a:r>
            <a:r>
              <a:rPr lang="en-US"/>
              <a:t> title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1219200" y="12357100"/>
            <a:ext cx="3992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12192003" y="11056687"/>
            <a:ext cx="10972800" cy="961734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002D0F-003B-4661-8BDA-2AA59010FDE4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D9B239-62A5-4DC0-9A7E-7F4055CA1316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1EC4EB6-BEC2-49BB-8D3B-5C50BBC14A58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2C10562-586B-470B-8B83-C27A4ED6318C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CF0B719-3006-49C4-9568-AC97D93F6754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E8A8F031-70C5-484A-BA1F-51D272145D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0728379-FD79-41FE-8EBA-0B16A6B7200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2447072-4261-4EC9-A1AE-EE94CFDEF2A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B5D9D67F-866E-4A3B-BAC3-018C045011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F583D83-5B6E-470C-B30C-BC8601779B8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F7FD344-B75C-4F0A-9E4D-2301CAF49AD7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B6CBB9C7-AE70-4FDF-AA2A-C80C1C3D87A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A4256B3C-AA11-434F-BE7D-59DADD39ECF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0F0361B-1F87-4918-828B-8A4773C93DC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FDB259C-9B7F-4118-BC3F-418CF5B033D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4ED8F2A-9E6F-4A40-B22D-6F1DDB7E78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B92D1E3-57AE-4FA3-A145-4484E4BBE834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24381BF-F5C7-441E-BCB5-1F24E821904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7A96C77-6DFD-41E4-93BA-00739A8D74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AE2235D-0D78-4823-8376-1309BB3F510F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E20C328-9483-43AA-B5F4-556024CAB94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9569FC26-4B03-4EDC-AFFD-CBAA01F9A47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44848D6-0173-4881-BC8F-2F3647B1DDF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AB8CB25-7521-4C09-94DC-199FF2562BD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074819-E894-402F-9D47-33B24BAE088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ABD5469-4F1E-47FF-A1A3-C635FF6EC85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4312BFB-12FE-4053-9D4F-ED53B199703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9FFE8E5-4DE0-439D-B22B-ED5483359E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A9D28C5-825C-4B7D-8055-6ED055D752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EA81875-D2C2-4585-A930-A1BDE44F86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A71A06B-72BD-463A-A25F-105AFABBECE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34DC094-BEAE-46FB-A3D0-7B26C16DCF96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E79CCA60-51AC-4D7C-8FE7-069A8E9A9F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80B664C-0474-4C9D-B701-ABAD2DC603A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97021C1-B155-4074-812A-9158B104DBB8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A6443D54-FF88-470E-B055-AC8F54B5469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5EB65A3-0AA1-4A34-BB50-CC1C4184C83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7F0663-9F1D-4DBA-A25B-1A2569984E2A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2761ACA-F7BB-4250-8D3A-8B1F66C9FC16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1137F9B-BE03-4491-8199-14A5C03FB8D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BD38F39-AE48-46FB-9003-D77798D01C1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89151BD-6B87-4CEF-9452-53E9A8362D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23BE920-67B1-4F83-8AD1-935A3E461615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2A9A277-B649-417A-80F0-B566EBF8C2B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10F8EE5-FE38-4F70-BD9D-EE0D9408A5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03C1CAC-F41A-4F96-B555-2F214929436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0FD88FC5-0310-4B89-9CB0-8C46F12118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A67AFE-1D04-4AA4-9C39-61539F1416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360D814-7E28-4AE1-ABB2-E9D12C0B91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118B1DD-354F-4F4D-84E9-1997F235E5D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39A776A-B553-4582-AEF5-397DBD19550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025A5FC-7D23-465E-87B0-84C2F8D849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AE052961-39AF-4A73-91E1-352B5F096E3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25EA8D1-B1CA-4859-AE45-83D213374D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A52198B-9266-4356-B7BC-6A650437435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C21FD66-4024-42F4-A282-F90D1D9774D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54585BC-4156-4E41-BF79-098DA2EDE6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12B7D4F-7D6B-4D11-9AD9-4051628419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FE376FB-4F23-49AC-888E-7015618E9A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DC3EB10-0978-491B-8DFB-7F2048AD41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79DCC91-B739-4D45-9F98-E71B6E58DC5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DE0D443-570A-475A-A3D4-BBE7B59A5CA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C584D3B6-36CC-47C3-A0C0-26FF27F2BE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932963D-DB3C-4128-BB4D-ADEF4C5AAB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2C802D8A-4525-41C4-ABE1-890F219FB2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C89AA03-0733-4C7F-A85E-D980DC1429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9CB4DB9-348A-46EB-A78B-4A5D0B0F3D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B624FBA-A136-42DA-BF33-885318047C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B94E297-408B-4881-83DA-E0038913827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89F71FF1-9977-497B-AF50-FB29AEC2764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731D060-00CA-4B43-851E-EE4DC2D7B1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00529763-B81B-449C-AEDC-D749C3640F3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C961972-0DEA-4F1C-8FA6-DB9177A878C9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410A65-C9E5-4DD9-A6C1-FF81A0E1BABC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73B844C-E3B0-4FDD-AD78-48051B191047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1ED133-BED0-463A-97F3-76122406E80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FBDFBE9-7C00-4FB9-AC9E-EBC0FD43D9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EA48FCC5-6C2C-4B9B-9800-451BDABF9F6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63549CD-C654-4372-A4BB-EE20223ED24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273C0EF-8056-49CE-9BBB-7ADA19951B2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E748D84-5B72-4D03-9804-C23B140FD92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F1F3488-142F-4676-8763-7C4B82FC7BA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0D9AD76-2867-405F-920E-510F5471CC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96687E0F-9697-4D33-A649-B968A80A7DC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7D77D99-BE87-4010-85CB-050B07ED5A9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BF2614D-FC0F-423C-A88C-9BCBA1003DD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6420FD1-4156-49C0-8593-2C85F64D20C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2701A41-3406-41AB-8E1B-06CD58BEC76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7D912FE-8B3A-4291-BDB4-629B378992B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0BAC272B-92E7-4065-B8F6-B482728218D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30C7D1E-FB59-4844-BFCB-301EFC14C55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9CEEC15-E15A-4198-A77A-D3153079076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CB05551-2F36-49A1-BD87-11FC8FB4DD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11C8C4-F99B-487F-8BC7-DC003581A5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4322C4F-62FC-4C73-AB7A-330F6364726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10D3CA8-13D8-4D24-B8C1-E887C21D64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8198C43-102E-45B9-9F51-816EDA9EE20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28E6066-DC2E-47D9-B313-C7A8DBDAD9D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FB86401-35CF-469D-902A-197FDA5777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FCBE5B-DF83-4162-BE4B-2B032E49902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6B46325-77A5-406A-BC01-F270794390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EE06919-65E7-4F4F-A0CC-3C98D983F31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8BB9E87-4DB9-40CB-8381-750B7C27D4B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A74030E-82FB-461B-AD2C-387B7293134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0996D26-1E3E-44C9-935F-159E4D2D6C8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F7B9572-EE43-49B0-A3F7-58B59FF50E9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BEC638A3-834B-4738-AF01-465B23FB87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F4C35C4-6C21-4C9B-A61F-E0C317DE898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F09A76C-BF2F-4E75-AE39-9FBAB17A061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870480-5EC1-48C7-973C-C0952417F916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845F0FE-F3B6-403A-B83B-A55CBFF35E2A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83A85D-AF7B-4358-9FAC-5098630B643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9D6B1EE-2C99-44E5-87D3-6EE08778EC19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5014C11-E812-43BF-86F6-2F1CE9942C5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9F8A161-A313-4DAE-A0A7-C5A819357C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D85AFFE-0EC6-4691-8966-2666ACFC734A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F68B06A-E3A1-4EA9-AB4E-334AE31E14E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726DB35-C425-4704-B0A4-68B9AAD7CBE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EF51D4C-D229-4455-B3F5-5ABF51002B50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F3BC873-4798-4657-9A21-4F74BA18EE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F8FEB74-434C-4753-BE0C-F1AC32702D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6054BE-CB6A-4948-97EA-15279540B4CC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D6CF790-16F9-42AF-A2B3-1932229F7B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F65E492-86F8-48BC-887F-2FE1F27AC1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E69BCF-D0BA-47AD-AC1D-EAC41C57B15D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76CB44B-8343-47E0-A79A-7B65F206B9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B711585-C446-474B-99BB-794432A985F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3FFEFF-08B0-4EB5-8A1E-BB315C77C476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9E14517-8E16-45A5-BF10-D761BB5D1C4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67155D-6038-460D-B7FD-45328C413E1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078F663-A715-436B-9544-E7AF97A23CBF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0B12C9E-5319-48F2-BE77-3F611A5673C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A6E56FF-04F5-4675-94B7-97C3A9C00A2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182CEAB-8E67-4D42-BB2A-378EDD900455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2F43921-1187-4640-A522-88378AF1D4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4A75F54-AAA3-405F-B81B-6B3F8F5E84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8F4288-9A3E-4C17-9102-4B0CB57C8CFD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318D21C-B877-4768-AA28-56C7DB118EC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1A0D968-FD62-4FA3-917B-202CE651F6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95A4A62-02E2-4D37-8084-F4C157B8F862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99B875B-8A4B-4B4C-9DD0-63498D1DC0E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27C203B-3A8D-43FC-8365-94245D22202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C5C7A4E-F763-49B9-AE1D-7420B79A52D2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118E0AD-C64B-43B9-98EA-BC132F6558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7CD2B1E-3E78-4D37-B5DE-353EF1F6964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C14B75E-A7E0-453B-B93E-BB927A8FC691}"/>
              </a:ext>
            </a:extLst>
          </p:cNvPr>
          <p:cNvSpPr/>
          <p:nvPr userDrawn="1"/>
        </p:nvSpPr>
        <p:spPr>
          <a:xfrm>
            <a:off x="0" y="4241800"/>
            <a:ext cx="24384000" cy="6362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3C3D3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" name="Text Placeholder 59">
            <a:extLst>
              <a:ext uri="{FF2B5EF4-FFF2-40B4-BE49-F238E27FC236}">
                <a16:creationId xmlns:a16="http://schemas.microsoft.com/office/drawing/2014/main" id="{5966E550-3C7F-4699-A875-9E40FDFF60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9201" y="11056687"/>
            <a:ext cx="7449480" cy="961734"/>
          </a:xfrm>
        </p:spPr>
        <p:txBody>
          <a:bodyPr anchor="b"/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2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717849"/>
            <a:ext cx="19566384" cy="3419146"/>
          </a:xfrm>
        </p:spPr>
        <p:txBody>
          <a:bodyPr/>
          <a:lstStyle>
            <a:lvl1pPr>
              <a:lnSpc>
                <a:spcPct val="90000"/>
              </a:lnSpc>
              <a:defRPr sz="8800" kern="100" cap="all" spc="-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</a:t>
            </a:r>
            <a:r>
              <a:rPr lang="en-US" err="1"/>
              <a:t>slidedoc</a:t>
            </a:r>
            <a:r>
              <a:rPr lang="en-US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1219201" y="10813002"/>
            <a:ext cx="3992035" cy="1205420"/>
          </a:xfrm>
        </p:spPr>
        <p:txBody>
          <a:bodyPr anchor="b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1219200" y="12357100"/>
            <a:ext cx="3992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14691585" y="10777493"/>
            <a:ext cx="3992035" cy="1630406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19172767" y="10759737"/>
            <a:ext cx="3992035" cy="1648162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002D0F-003B-4661-8BDA-2AA59010FDE4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D9B239-62A5-4DC0-9A7E-7F4055CA1316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1EC4EB6-BEC2-49BB-8D3B-5C50BBC14A58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2C10562-586B-470B-8B83-C27A4ED6318C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CF0B719-3006-49C4-9568-AC97D93F6754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E8A8F031-70C5-484A-BA1F-51D272145D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0728379-FD79-41FE-8EBA-0B16A6B7200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2447072-4261-4EC9-A1AE-EE94CFDEF2A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B5D9D67F-866E-4A3B-BAC3-018C045011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F583D83-5B6E-470C-B30C-BC8601779B8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F7FD344-B75C-4F0A-9E4D-2301CAF49AD7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B6CBB9C7-AE70-4FDF-AA2A-C80C1C3D87A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A4256B3C-AA11-434F-BE7D-59DADD39ECF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0F0361B-1F87-4918-828B-8A4773C93DC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FDB259C-9B7F-4118-BC3F-418CF5B033D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4ED8F2A-9E6F-4A40-B22D-6F1DDB7E78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B92D1E3-57AE-4FA3-A145-4484E4BBE834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24381BF-F5C7-441E-BCB5-1F24E821904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7A96C77-6DFD-41E4-93BA-00739A8D74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AE2235D-0D78-4823-8376-1309BB3F510F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E20C328-9483-43AA-B5F4-556024CAB94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9569FC26-4B03-4EDC-AFFD-CBAA01F9A47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44848D6-0173-4881-BC8F-2F3647B1DDF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AB8CB25-7521-4C09-94DC-199FF2562BD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074819-E894-402F-9D47-33B24BAE088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ABD5469-4F1E-47FF-A1A3-C635FF6EC85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4312BFB-12FE-4053-9D4F-ED53B199703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9FFE8E5-4DE0-439D-B22B-ED5483359E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A9D28C5-825C-4B7D-8055-6ED055D752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EA81875-D2C2-4585-A930-A1BDE44F86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A71A06B-72BD-463A-A25F-105AFABBECE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34DC094-BEAE-46FB-A3D0-7B26C16DCF96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E79CCA60-51AC-4D7C-8FE7-069A8E9A9F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80B664C-0474-4C9D-B701-ABAD2DC603A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97021C1-B155-4074-812A-9158B104DBB8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A6443D54-FF88-470E-B055-AC8F54B5469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5EB65A3-0AA1-4A34-BB50-CC1C4184C83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7F0663-9F1D-4DBA-A25B-1A2569984E2A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2761ACA-F7BB-4250-8D3A-8B1F66C9FC16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1137F9B-BE03-4491-8199-14A5C03FB8D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BD38F39-AE48-46FB-9003-D77798D01C1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89151BD-6B87-4CEF-9452-53E9A8362D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23BE920-67B1-4F83-8AD1-935A3E461615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2A9A277-B649-417A-80F0-B566EBF8C2B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10F8EE5-FE38-4F70-BD9D-EE0D9408A5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03C1CAC-F41A-4F96-B555-2F214929436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0FD88FC5-0310-4B89-9CB0-8C46F12118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A67AFE-1D04-4AA4-9C39-61539F1416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360D814-7E28-4AE1-ABB2-E9D12C0B91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118B1DD-354F-4F4D-84E9-1997F235E5D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39A776A-B553-4582-AEF5-397DBD19550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025A5FC-7D23-465E-87B0-84C2F8D849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AE052961-39AF-4A73-91E1-352B5F096E3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25EA8D1-B1CA-4859-AE45-83D213374D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A52198B-9266-4356-B7BC-6A650437435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C21FD66-4024-42F4-A282-F90D1D9774D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54585BC-4156-4E41-BF79-098DA2EDE6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12B7D4F-7D6B-4D11-9AD9-4051628419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FE376FB-4F23-49AC-888E-7015618E9A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DC3EB10-0978-491B-8DFB-7F2048AD41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79DCC91-B739-4D45-9F98-E71B6E58DC5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DE0D443-570A-475A-A3D4-BBE7B59A5CA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C584D3B6-36CC-47C3-A0C0-26FF27F2BE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932963D-DB3C-4128-BB4D-ADEF4C5AAB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2C802D8A-4525-41C4-ABE1-890F219FB2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C89AA03-0733-4C7F-A85E-D980DC1429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9CB4DB9-348A-46EB-A78B-4A5D0B0F3D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B624FBA-A136-42DA-BF33-885318047C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B94E297-408B-4881-83DA-E0038913827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89F71FF1-9977-497B-AF50-FB29AEC2764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731D060-00CA-4B43-851E-EE4DC2D7B1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00529763-B81B-449C-AEDC-D749C3640F3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C961972-0DEA-4F1C-8FA6-DB9177A878C9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410A65-C9E5-4DD9-A6C1-FF81A0E1BABC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73B844C-E3B0-4FDD-AD78-48051B191047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1ED133-BED0-463A-97F3-76122406E80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FBDFBE9-7C00-4FB9-AC9E-EBC0FD43D9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EA48FCC5-6C2C-4B9B-9800-451BDABF9F6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63549CD-C654-4372-A4BB-EE20223ED24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273C0EF-8056-49CE-9BBB-7ADA19951B2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E748D84-5B72-4D03-9804-C23B140FD92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F1F3488-142F-4676-8763-7C4B82FC7BA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0D9AD76-2867-405F-920E-510F5471CC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96687E0F-9697-4D33-A649-B968A80A7DC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7D77D99-BE87-4010-85CB-050B07ED5A9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BF2614D-FC0F-423C-A88C-9BCBA1003DD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6420FD1-4156-49C0-8593-2C85F64D20C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2701A41-3406-41AB-8E1B-06CD58BEC76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7D912FE-8B3A-4291-BDB4-629B378992B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0BAC272B-92E7-4065-B8F6-B482728218D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30C7D1E-FB59-4844-BFCB-301EFC14C55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9CEEC15-E15A-4198-A77A-D3153079076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CB05551-2F36-49A1-BD87-11FC8FB4DD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11C8C4-F99B-487F-8BC7-DC003581A5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4322C4F-62FC-4C73-AB7A-330F6364726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10D3CA8-13D8-4D24-B8C1-E887C21D64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8198C43-102E-45B9-9F51-816EDA9EE20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28E6066-DC2E-47D9-B313-C7A8DBDAD9D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FB86401-35CF-469D-902A-197FDA5777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FCBE5B-DF83-4162-BE4B-2B032E49902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6B46325-77A5-406A-BC01-F270794390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EE06919-65E7-4F4F-A0CC-3C98D983F31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8BB9E87-4DB9-40CB-8381-750B7C27D4B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A74030E-82FB-461B-AD2C-387B7293134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0996D26-1E3E-44C9-935F-159E4D2D6C8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F7B9572-EE43-49B0-A3F7-58B59FF50E9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BEC638A3-834B-4738-AF01-465B23FB87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F4C35C4-6C21-4C9B-A61F-E0C317DE898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F09A76C-BF2F-4E75-AE39-9FBAB17A061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870480-5EC1-48C7-973C-C0952417F916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845F0FE-F3B6-403A-B83B-A55CBFF35E2A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83A85D-AF7B-4358-9FAC-5098630B643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9D6B1EE-2C99-44E5-87D3-6EE08778EC19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5014C11-E812-43BF-86F6-2F1CE9942C5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9F8A161-A313-4DAE-A0A7-C5A819357C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D85AFFE-0EC6-4691-8966-2666ACFC734A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F68B06A-E3A1-4EA9-AB4E-334AE31E14E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726DB35-C425-4704-B0A4-68B9AAD7CBE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EF51D4C-D229-4455-B3F5-5ABF51002B50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F3BC873-4798-4657-9A21-4F74BA18EE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F8FEB74-434C-4753-BE0C-F1AC32702D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6054BE-CB6A-4948-97EA-15279540B4CC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D6CF790-16F9-42AF-A2B3-1932229F7B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F65E492-86F8-48BC-887F-2FE1F27AC1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E69BCF-D0BA-47AD-AC1D-EAC41C57B15D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76CB44B-8343-47E0-A79A-7B65F206B9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B711585-C446-474B-99BB-794432A985F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3FFEFF-08B0-4EB5-8A1E-BB315C77C476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9E14517-8E16-45A5-BF10-D761BB5D1C4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67155D-6038-460D-B7FD-45328C413E1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078F663-A715-436B-9544-E7AF97A23CBF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0B12C9E-5319-48F2-BE77-3F611A5673C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A6E56FF-04F5-4675-94B7-97C3A9C00A2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182CEAB-8E67-4D42-BB2A-378EDD900455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2F43921-1187-4640-A522-88378AF1D4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4A75F54-AAA3-405F-B81B-6B3F8F5E84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8F4288-9A3E-4C17-9102-4B0CB57C8CFD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318D21C-B877-4768-AA28-56C7DB118EC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1A0D968-FD62-4FA3-917B-202CE651F6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95A4A62-02E2-4D37-8084-F4C157B8F862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99B875B-8A4B-4B4C-9DD0-63498D1DC0E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27C203B-3A8D-43FC-8365-94245D22202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C5C7A4E-F763-49B9-AE1D-7420B79A52D2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118E0AD-C64B-43B9-98EA-BC132F6558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7CD2B1E-3E78-4D37-B5DE-353EF1F6964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C14B75E-A7E0-453B-B93E-BB927A8FC691}"/>
              </a:ext>
            </a:extLst>
          </p:cNvPr>
          <p:cNvSpPr/>
          <p:nvPr userDrawn="1"/>
        </p:nvSpPr>
        <p:spPr>
          <a:xfrm>
            <a:off x="0" y="4241800"/>
            <a:ext cx="24384000" cy="6362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3C3D3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992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717849"/>
            <a:ext cx="19566384" cy="3419146"/>
          </a:xfrm>
        </p:spPr>
        <p:txBody>
          <a:bodyPr/>
          <a:lstStyle>
            <a:lvl1pPr>
              <a:lnSpc>
                <a:spcPct val="90000"/>
              </a:lnSpc>
              <a:defRPr sz="8800" kern="100" cap="all" spc="-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</a:t>
            </a:r>
            <a:r>
              <a:rPr lang="en-US" err="1"/>
              <a:t>slidedoc</a:t>
            </a:r>
            <a:r>
              <a:rPr lang="en-US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1219201" y="10813002"/>
            <a:ext cx="3992035" cy="1205420"/>
          </a:xfrm>
        </p:spPr>
        <p:txBody>
          <a:bodyPr anchor="b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1219200" y="12357100"/>
            <a:ext cx="3992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14691585" y="10777493"/>
            <a:ext cx="3992035" cy="1630406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19172767" y="10759737"/>
            <a:ext cx="3992035" cy="1648162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002D0F-003B-4661-8BDA-2AA59010FDE4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D9B239-62A5-4DC0-9A7E-7F4055CA1316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1EC4EB6-BEC2-49BB-8D3B-5C50BBC14A58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2C10562-586B-470B-8B83-C27A4ED6318C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CF0B719-3006-49C4-9568-AC97D93F6754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E8A8F031-70C5-484A-BA1F-51D272145D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0728379-FD79-41FE-8EBA-0B16A6B7200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2447072-4261-4EC9-A1AE-EE94CFDEF2A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B5D9D67F-866E-4A3B-BAC3-018C045011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F583D83-5B6E-470C-B30C-BC8601779B8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F7FD344-B75C-4F0A-9E4D-2301CAF49AD7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B6CBB9C7-AE70-4FDF-AA2A-C80C1C3D87A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A4256B3C-AA11-434F-BE7D-59DADD39ECF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0F0361B-1F87-4918-828B-8A4773C93DC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FDB259C-9B7F-4118-BC3F-418CF5B033D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4ED8F2A-9E6F-4A40-B22D-6F1DDB7E78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B92D1E3-57AE-4FA3-A145-4484E4BBE834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24381BF-F5C7-441E-BCB5-1F24E821904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7A96C77-6DFD-41E4-93BA-00739A8D74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AE2235D-0D78-4823-8376-1309BB3F510F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E20C328-9483-43AA-B5F4-556024CAB94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9569FC26-4B03-4EDC-AFFD-CBAA01F9A47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44848D6-0173-4881-BC8F-2F3647B1DDF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AB8CB25-7521-4C09-94DC-199FF2562BD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074819-E894-402F-9D47-33B24BAE088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ABD5469-4F1E-47FF-A1A3-C635FF6EC85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4312BFB-12FE-4053-9D4F-ED53B199703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9FFE8E5-4DE0-439D-B22B-ED5483359E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A9D28C5-825C-4B7D-8055-6ED055D752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EA81875-D2C2-4585-A930-A1BDE44F86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A71A06B-72BD-463A-A25F-105AFABBECE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34DC094-BEAE-46FB-A3D0-7B26C16DCF96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E79CCA60-51AC-4D7C-8FE7-069A8E9A9F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80B664C-0474-4C9D-B701-ABAD2DC603A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97021C1-B155-4074-812A-9158B104DBB8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A6443D54-FF88-470E-B055-AC8F54B5469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5EB65A3-0AA1-4A34-BB50-CC1C4184C83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7F0663-9F1D-4DBA-A25B-1A2569984E2A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2761ACA-F7BB-4250-8D3A-8B1F66C9FC16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1137F9B-BE03-4491-8199-14A5C03FB8D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BD38F39-AE48-46FB-9003-D77798D01C1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89151BD-6B87-4CEF-9452-53E9A8362D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23BE920-67B1-4F83-8AD1-935A3E461615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2A9A277-B649-417A-80F0-B566EBF8C2B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10F8EE5-FE38-4F70-BD9D-EE0D9408A5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03C1CAC-F41A-4F96-B555-2F214929436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0FD88FC5-0310-4B89-9CB0-8C46F12118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A67AFE-1D04-4AA4-9C39-61539F1416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360D814-7E28-4AE1-ABB2-E9D12C0B91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118B1DD-354F-4F4D-84E9-1997F235E5D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39A776A-B553-4582-AEF5-397DBD19550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025A5FC-7D23-465E-87B0-84C2F8D849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AE052961-39AF-4A73-91E1-352B5F096E3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25EA8D1-B1CA-4859-AE45-83D213374D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A52198B-9266-4356-B7BC-6A650437435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C21FD66-4024-42F4-A282-F90D1D9774D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54585BC-4156-4E41-BF79-098DA2EDE6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12B7D4F-7D6B-4D11-9AD9-4051628419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FE376FB-4F23-49AC-888E-7015618E9A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DC3EB10-0978-491B-8DFB-7F2048AD41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79DCC91-B739-4D45-9F98-E71B6E58DC5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DE0D443-570A-475A-A3D4-BBE7B59A5CA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C584D3B6-36CC-47C3-A0C0-26FF27F2BE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932963D-DB3C-4128-BB4D-ADEF4C5AAB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2C802D8A-4525-41C4-ABE1-890F219FB2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C89AA03-0733-4C7F-A85E-D980DC1429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9CB4DB9-348A-46EB-A78B-4A5D0B0F3D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B624FBA-A136-42DA-BF33-885318047C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B94E297-408B-4881-83DA-E0038913827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89F71FF1-9977-497B-AF50-FB29AEC2764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731D060-00CA-4B43-851E-EE4DC2D7B1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00529763-B81B-449C-AEDC-D749C3640F3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C961972-0DEA-4F1C-8FA6-DB9177A878C9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410A65-C9E5-4DD9-A6C1-FF81A0E1BABC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73B844C-E3B0-4FDD-AD78-48051B191047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1ED133-BED0-463A-97F3-76122406E80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FBDFBE9-7C00-4FB9-AC9E-EBC0FD43D9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EA48FCC5-6C2C-4B9B-9800-451BDABF9F6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63549CD-C654-4372-A4BB-EE20223ED24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273C0EF-8056-49CE-9BBB-7ADA19951B2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E748D84-5B72-4D03-9804-C23B140FD92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F1F3488-142F-4676-8763-7C4B82FC7BA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0D9AD76-2867-405F-920E-510F5471CC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96687E0F-9697-4D33-A649-B968A80A7DC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7D77D99-BE87-4010-85CB-050B07ED5A9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BF2614D-FC0F-423C-A88C-9BCBA1003DD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6420FD1-4156-49C0-8593-2C85F64D20C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2701A41-3406-41AB-8E1B-06CD58BEC76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7D912FE-8B3A-4291-BDB4-629B378992B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0BAC272B-92E7-4065-B8F6-B482728218D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30C7D1E-FB59-4844-BFCB-301EFC14C55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9CEEC15-E15A-4198-A77A-D3153079076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CB05551-2F36-49A1-BD87-11FC8FB4DD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11C8C4-F99B-487F-8BC7-DC003581A5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4322C4F-62FC-4C73-AB7A-330F6364726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10D3CA8-13D8-4D24-B8C1-E887C21D64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8198C43-102E-45B9-9F51-816EDA9EE20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28E6066-DC2E-47D9-B313-C7A8DBDAD9D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FB86401-35CF-469D-902A-197FDA5777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FCBE5B-DF83-4162-BE4B-2B032E49902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6B46325-77A5-406A-BC01-F270794390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EE06919-65E7-4F4F-A0CC-3C98D983F31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8BB9E87-4DB9-40CB-8381-750B7C27D4B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A74030E-82FB-461B-AD2C-387B7293134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0996D26-1E3E-44C9-935F-159E4D2D6C8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F7B9572-EE43-49B0-A3F7-58B59FF50E9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BEC638A3-834B-4738-AF01-465B23FB87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F4C35C4-6C21-4C9B-A61F-E0C317DE898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F09A76C-BF2F-4E75-AE39-9FBAB17A061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870480-5EC1-48C7-973C-C0952417F916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845F0FE-F3B6-403A-B83B-A55CBFF35E2A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83A85D-AF7B-4358-9FAC-5098630B643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9D6B1EE-2C99-44E5-87D3-6EE08778EC19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5014C11-E812-43BF-86F6-2F1CE9942C5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9F8A161-A313-4DAE-A0A7-C5A819357C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D85AFFE-0EC6-4691-8966-2666ACFC734A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F68B06A-E3A1-4EA9-AB4E-334AE31E14E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726DB35-C425-4704-B0A4-68B9AAD7CBE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EF51D4C-D229-4455-B3F5-5ABF51002B50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F3BC873-4798-4657-9A21-4F74BA18EE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F8FEB74-434C-4753-BE0C-F1AC32702D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6054BE-CB6A-4948-97EA-15279540B4CC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D6CF790-16F9-42AF-A2B3-1932229F7B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F65E492-86F8-48BC-887F-2FE1F27AC1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E69BCF-D0BA-47AD-AC1D-EAC41C57B15D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76CB44B-8343-47E0-A79A-7B65F206B9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B711585-C446-474B-99BB-794432A985F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3FFEFF-08B0-4EB5-8A1E-BB315C77C476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9E14517-8E16-45A5-BF10-D761BB5D1C4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67155D-6038-460D-B7FD-45328C413E1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078F663-A715-436B-9544-E7AF97A23CBF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0B12C9E-5319-48F2-BE77-3F611A5673C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A6E56FF-04F5-4675-94B7-97C3A9C00A2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182CEAB-8E67-4D42-BB2A-378EDD900455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2F43921-1187-4640-A522-88378AF1D4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4A75F54-AAA3-405F-B81B-6B3F8F5E84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8F4288-9A3E-4C17-9102-4B0CB57C8CFD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318D21C-B877-4768-AA28-56C7DB118EC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1A0D968-FD62-4FA3-917B-202CE651F6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95A4A62-02E2-4D37-8084-F4C157B8F862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99B875B-8A4B-4B4C-9DD0-63498D1DC0E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27C203B-3A8D-43FC-8365-94245D22202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C5C7A4E-F763-49B9-AE1D-7420B79A52D2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118E0AD-C64B-43B9-98EA-BC132F6558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7CD2B1E-3E78-4D37-B5DE-353EF1F6964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C14B75E-A7E0-453B-B93E-BB927A8FC691}"/>
              </a:ext>
            </a:extLst>
          </p:cNvPr>
          <p:cNvSpPr/>
          <p:nvPr userDrawn="1"/>
        </p:nvSpPr>
        <p:spPr>
          <a:xfrm>
            <a:off x="0" y="4241800"/>
            <a:ext cx="24384000" cy="6362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3C3D3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8827C7A8-3D5E-4AFF-9F15-A5D5281EEC3F}"/>
              </a:ext>
            </a:extLst>
          </p:cNvPr>
          <p:cNvSpPr/>
          <p:nvPr userDrawn="1"/>
        </p:nvSpPr>
        <p:spPr>
          <a:xfrm>
            <a:off x="3607285" y="6474826"/>
            <a:ext cx="2922827" cy="1889760"/>
          </a:xfrm>
          <a:prstGeom prst="hexagon">
            <a:avLst/>
          </a:prstGeom>
          <a:solidFill>
            <a:srgbClr val="17458F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Strategy</a:t>
            </a:r>
          </a:p>
        </p:txBody>
      </p:sp>
      <p:sp>
        <p:nvSpPr>
          <p:cNvPr id="157" name="Hexagon 156">
            <a:extLst>
              <a:ext uri="{FF2B5EF4-FFF2-40B4-BE49-F238E27FC236}">
                <a16:creationId xmlns:a16="http://schemas.microsoft.com/office/drawing/2014/main" id="{460056EF-FF6E-4F9F-806A-497DAADBEE97}"/>
              </a:ext>
            </a:extLst>
          </p:cNvPr>
          <p:cNvSpPr/>
          <p:nvPr userDrawn="1"/>
        </p:nvSpPr>
        <p:spPr>
          <a:xfrm>
            <a:off x="5881189" y="7387774"/>
            <a:ext cx="2922827" cy="1889760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6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8" name="Hexagon 157">
            <a:extLst>
              <a:ext uri="{FF2B5EF4-FFF2-40B4-BE49-F238E27FC236}">
                <a16:creationId xmlns:a16="http://schemas.microsoft.com/office/drawing/2014/main" id="{7ECEC7D7-A795-461F-8D3F-13985F278AA3}"/>
              </a:ext>
            </a:extLst>
          </p:cNvPr>
          <p:cNvSpPr/>
          <p:nvPr userDrawn="1"/>
        </p:nvSpPr>
        <p:spPr>
          <a:xfrm>
            <a:off x="8155093" y="832249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Reporting</a:t>
            </a:r>
          </a:p>
        </p:txBody>
      </p:sp>
      <p:sp>
        <p:nvSpPr>
          <p:cNvPr id="159" name="Hexagon 158">
            <a:extLst>
              <a:ext uri="{FF2B5EF4-FFF2-40B4-BE49-F238E27FC236}">
                <a16:creationId xmlns:a16="http://schemas.microsoft.com/office/drawing/2014/main" id="{DED85F63-85D8-4551-B646-C14D17DC0431}"/>
              </a:ext>
            </a:extLst>
          </p:cNvPr>
          <p:cNvSpPr/>
          <p:nvPr userDrawn="1"/>
        </p:nvSpPr>
        <p:spPr>
          <a:xfrm>
            <a:off x="8155093" y="643273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0" b="0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</a:t>
            </a:r>
            <a:endParaRPr lang="en-US" sz="12000" b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0" name="Hexagon 159">
            <a:extLst>
              <a:ext uri="{FF2B5EF4-FFF2-40B4-BE49-F238E27FC236}">
                <a16:creationId xmlns:a16="http://schemas.microsoft.com/office/drawing/2014/main" id="{EE2EBA48-6E57-4715-BD7E-C10EDAD1D371}"/>
              </a:ext>
            </a:extLst>
          </p:cNvPr>
          <p:cNvSpPr/>
          <p:nvPr userDrawn="1"/>
        </p:nvSpPr>
        <p:spPr>
          <a:xfrm>
            <a:off x="8182187" y="454297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Insights</a:t>
            </a:r>
          </a:p>
        </p:txBody>
      </p:sp>
      <p:sp>
        <p:nvSpPr>
          <p:cNvPr id="161" name="Hexagon 160">
            <a:extLst>
              <a:ext uri="{FF2B5EF4-FFF2-40B4-BE49-F238E27FC236}">
                <a16:creationId xmlns:a16="http://schemas.microsoft.com/office/drawing/2014/main" id="{3D6D3BBE-C8BA-4FA0-AAE6-2BE2EDAFAEAA}"/>
              </a:ext>
            </a:extLst>
          </p:cNvPr>
          <p:cNvSpPr/>
          <p:nvPr userDrawn="1"/>
        </p:nvSpPr>
        <p:spPr>
          <a:xfrm>
            <a:off x="10458027" y="549801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0" b="1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</a:t>
            </a:r>
            <a:endParaRPr lang="en-US" sz="120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2" name="Hexagon 161">
            <a:extLst>
              <a:ext uri="{FF2B5EF4-FFF2-40B4-BE49-F238E27FC236}">
                <a16:creationId xmlns:a16="http://schemas.microsoft.com/office/drawing/2014/main" id="{2DAC54A6-A02D-4AFB-BA3F-17EC5F9B434B}"/>
              </a:ext>
            </a:extLst>
          </p:cNvPr>
          <p:cNvSpPr/>
          <p:nvPr userDrawn="1"/>
        </p:nvSpPr>
        <p:spPr>
          <a:xfrm>
            <a:off x="10430933" y="738777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Self-Service</a:t>
            </a:r>
          </a:p>
        </p:txBody>
      </p:sp>
      <p:sp>
        <p:nvSpPr>
          <p:cNvPr id="163" name="Hexagon 162">
            <a:extLst>
              <a:ext uri="{FF2B5EF4-FFF2-40B4-BE49-F238E27FC236}">
                <a16:creationId xmlns:a16="http://schemas.microsoft.com/office/drawing/2014/main" id="{4E5F5155-9398-4CBB-AA43-4C218C328450}"/>
              </a:ext>
            </a:extLst>
          </p:cNvPr>
          <p:cNvSpPr/>
          <p:nvPr userDrawn="1"/>
        </p:nvSpPr>
        <p:spPr>
          <a:xfrm>
            <a:off x="12706773" y="836313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0" b="1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</a:t>
            </a:r>
            <a:endParaRPr lang="en-US" sz="120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4" name="Hexagon 163">
            <a:extLst>
              <a:ext uri="{FF2B5EF4-FFF2-40B4-BE49-F238E27FC236}">
                <a16:creationId xmlns:a16="http://schemas.microsoft.com/office/drawing/2014/main" id="{E43F3ABC-593B-4124-A6D7-7F5DC282ACA2}"/>
              </a:ext>
            </a:extLst>
          </p:cNvPr>
          <p:cNvSpPr/>
          <p:nvPr userDrawn="1"/>
        </p:nvSpPr>
        <p:spPr>
          <a:xfrm>
            <a:off x="12706773" y="647337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lnSpc>
                <a:spcPct val="95000"/>
              </a:lnSpc>
            </a:pPr>
            <a:r>
              <a:rPr lang="en-US" sz="12000" b="1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</a:t>
            </a:r>
            <a:endParaRPr lang="en-US" sz="120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5" name="Hexagon 164">
            <a:extLst>
              <a:ext uri="{FF2B5EF4-FFF2-40B4-BE49-F238E27FC236}">
                <a16:creationId xmlns:a16="http://schemas.microsoft.com/office/drawing/2014/main" id="{E1645CAD-D3C8-4B95-8D61-8F7B8A39D121}"/>
              </a:ext>
            </a:extLst>
          </p:cNvPr>
          <p:cNvSpPr/>
          <p:nvPr userDrawn="1"/>
        </p:nvSpPr>
        <p:spPr>
          <a:xfrm>
            <a:off x="12733867" y="458361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0" b="1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</a:t>
            </a:r>
            <a:endParaRPr lang="en-US" sz="120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6" name="Hexagon 165">
            <a:extLst>
              <a:ext uri="{FF2B5EF4-FFF2-40B4-BE49-F238E27FC236}">
                <a16:creationId xmlns:a16="http://schemas.microsoft.com/office/drawing/2014/main" id="{2F81B4E2-4466-435C-9B09-7CA8FBCD09E9}"/>
              </a:ext>
            </a:extLst>
          </p:cNvPr>
          <p:cNvSpPr/>
          <p:nvPr userDrawn="1"/>
        </p:nvSpPr>
        <p:spPr>
          <a:xfrm>
            <a:off x="15009707" y="553865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Data</a:t>
            </a:r>
          </a:p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Governance</a:t>
            </a:r>
          </a:p>
        </p:txBody>
      </p:sp>
      <p:sp>
        <p:nvSpPr>
          <p:cNvPr id="167" name="Hexagon 166">
            <a:extLst>
              <a:ext uri="{FF2B5EF4-FFF2-40B4-BE49-F238E27FC236}">
                <a16:creationId xmlns:a16="http://schemas.microsoft.com/office/drawing/2014/main" id="{008F80C6-75F8-4A49-A263-B601AF3F573F}"/>
              </a:ext>
            </a:extLst>
          </p:cNvPr>
          <p:cNvSpPr/>
          <p:nvPr userDrawn="1"/>
        </p:nvSpPr>
        <p:spPr>
          <a:xfrm>
            <a:off x="17312640" y="645305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Dashboards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D43490C-FE01-4B66-A104-E488D6FD664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10556559"/>
              </p:ext>
            </p:extLst>
          </p:nvPr>
        </p:nvGraphicFramePr>
        <p:xfrm>
          <a:off x="6163737" y="7751233"/>
          <a:ext cx="2252131" cy="112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2398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71600"/>
            <a:ext cx="8485472" cy="24560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1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10210800" y="1371600"/>
            <a:ext cx="12954000" cy="245605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5707593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10195985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14684377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19172767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337735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5826127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10263719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14752111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19240500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1219201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5707593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10195985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14684377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19172767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1286934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5775327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10263719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14752111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19172767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F8DBB1-8434-4EFF-B086-8DFC12D80F5D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AA32F9B-7B9A-41BB-8300-D0EDE14DCDEC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176CE36-D468-484E-ACE8-067E36E2BF1F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4A5641C4-71C0-485D-8395-B66DACD087F0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A33ED5C8-6086-4CD9-9A5A-C8837E18AE21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0DA63214-8A28-4F8B-864F-D866FD3A252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970E8DC6-D5FF-48D8-ADE0-0EE172641D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2658644A-AEF7-4B0C-B72C-DEFB716E79C2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B575A601-EF0D-4228-A1B4-CCDB7ECCF01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FBFBCD3D-E84D-446B-A6F6-A8F80E11E6A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8298E255-FC74-436D-AED6-20F0975260DE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B53A0AF2-A5CD-4096-A8F3-060868416C0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A70E09E6-2B85-4B44-A7AA-4AD03667ED9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A752D3F7-C15B-4BC4-8D13-D0758B9FFB44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38F4919C-9C26-4689-A191-EBA656C96F4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E05D656A-9288-41B2-B276-4CD63807347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856ACBDB-9724-48CE-BF4E-DB700CDDBD1B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3058D4DC-EC8B-4677-9885-1662BED5CC5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015E0A17-EEE1-40E8-9616-42F15928D80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CAFF69D0-DD96-4F28-A960-0D1741306649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5454C8E3-954E-4737-BE24-3C479692906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1FAED6D1-2A4C-4DB9-BDF3-73956533CB3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85A7BEA-8810-4ABE-8513-CD184D8FF523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DFF9BBF9-A9BB-494C-A74A-04B3B3D31C9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37D7F54A-C686-4D00-B987-502853DC863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962621CE-10AE-4597-A7B0-239B3E8F9726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93F708AF-1183-4159-B888-93283853DF6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B632D7F1-D60E-4B20-84CC-1868F5B7E5A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EF4EA36-9909-432F-9EA6-144387375157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4E403122-CFB1-410C-A5B1-59292D51441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2DDF5E09-276C-486C-9AB3-099B77D17DE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77E8E3D6-5B95-464E-9B55-D30C6B9780FC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BB91C210-6946-4FCD-9466-B8F2ADC8929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F8AA4EC6-1209-4350-9E52-EBF3D358C94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6FCB5C93-89C4-4B16-A5B8-460E9F542DC5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6A31A400-9E66-4EF7-94FB-EF72753D916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C0F7E18E-8B4D-4730-8AE4-48BC72A180A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D22C578-07BA-4F30-B7E3-54C6192C3E68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86A4CED-8323-4DAB-87BB-7DE31368D054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22D5617B-DF64-4DF4-90F8-E821B7F842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932D5517-8379-416C-A897-C8A9DEAB356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FDCE29E2-50A5-4B5A-9EE6-2C593DBE98D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2918BC0A-DF5F-449F-9FE2-15A487F63FD2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4DCB8847-3ABB-405E-AA37-6C2A731FB0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1A518951-B7D8-4DCC-B17C-1F4B0017FD3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20F72F14-4E7E-46D8-BA4D-3561357F52F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5F262156-5651-4B45-9CF0-F33FAD40C80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689B65AD-1FB6-4496-8263-E51CC28463D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741A2D2E-F518-4509-9294-DAAE3148DCF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7731D769-8F88-453C-855A-6FF02E5EF89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FDA2D37E-9DF4-497B-B8CC-58FF5B145BF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82676A81-D2AC-4628-A217-7675F7CCE59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2810BF76-92F9-47E4-BF9A-E097105EEB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40293B09-41FC-4B5F-83DE-E77769FE764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6B8D9EF7-F51B-4028-ACCA-69E2ACC2FEA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BBBFBF97-3365-411F-BE3C-5F802D8C697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185D8112-F0DC-4854-B679-71BA9B69774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276E4CC1-FF3B-4075-859C-E2FDFEFE09E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2B65E3A3-0465-4EB8-BED9-9A85496C303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7A51F0A1-2C17-4A7C-BDC8-99C97783062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09EA2BEB-929D-4D57-BA15-8EA1ABB8EEF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8D8E68D9-4FD2-436A-8D67-18BF70FD992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6E2AB999-E7EF-4704-9F58-1EEDE5A1BE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D89EAA50-8D41-4A68-B08A-C37D104F1CF7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C5DF5F7-796D-4349-A935-CC8896083B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C5AC86E3-F3B5-4670-BA70-B1D9995ACB8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C8399BB5-7445-4E9F-80FB-E4F2F83F5C7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F800A935-9E35-47BA-ADED-EC9549383BE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FBB24766-3DC4-4BD2-B164-62187EBFD6D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135F3B9A-39B6-4D23-9EEB-1D7132E921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6035ACAB-AB61-4051-83C6-F0050D7F6C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B63F2B2C-795E-4EC4-8F3A-87201EE4226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B9E33AE-EE0A-4491-8EAB-682AEF7AD77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907CA41-011C-43B2-9F89-9168DB184DF2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5636509-DC36-4ED0-931E-4AE2B2D28DE2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826EE7B-CF7A-4D06-9EF1-CC4545DCEF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2B556995-9E6D-4FA9-9CD9-24E91AABE09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6B8C3EFD-3FA9-45FE-9E46-17382EDE2A1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800685D3-B7EC-4512-A65C-E772A1EB00D6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CFA65A4-223C-4EC7-BB25-E8FB0D90235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998EF778-DCD3-49D6-9B40-811854146DE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1C19CF31-3E1A-49A5-87D0-E1B7F0D46DF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7882EDAF-3216-461E-9987-14D092F93FE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79B44D0E-3652-4964-AD3A-33C73EDAA9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3B5C114-DFA0-4BEA-9BD9-84284A37961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CD69D3C-D4E6-4A56-BB96-3314E40BC80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98A19627-3B38-4F34-A34D-CF38B064692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C061BCF-D00F-4584-9FE5-D05DEC9DD7E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56B327BC-C70B-46BD-B6DB-C25F896A22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E48A535B-1B61-41B6-A4A1-197680D7432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D52CA31-4C35-422A-8302-8981364C06A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4BFC5FE9-E095-45FB-A0FB-392A516ABE3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4B0E4ADF-53DD-49C1-8570-EB65FE28333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BCC8034-CBC4-4794-A053-B4C6E81D4AD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EE56C5C2-6941-4C76-A511-BF3402F9043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EBAE3883-9E5C-4C8A-A885-BC76D5EC2C6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7BD85798-F1A2-4C99-BFC1-708E127E8289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FAA6C452-E6F4-4B69-9071-1A12A139DBE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C10436CF-5F5F-4A3C-A83C-9364E67ED4F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34844F8-D756-41CC-B19D-1C68D1C935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1E2DADC6-1007-46D7-80E7-21C00F5E5CD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EF0F40AF-47E6-4216-BB99-D80E397752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EDC53C9-427D-401F-A1AB-9E0A5907FFD2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968B51BF-CFA3-4F00-98B9-346EA33FACC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9BDBA6F5-75C7-4D4E-A34F-9598049B256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AB8C150-70E6-4473-A932-796BEC39C32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458D8F8B-F0CC-4EF8-BC3A-C671ACD7A41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77D1B796-42A2-4F09-90CB-E3C1E0F6D87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EAC5E873-6079-493F-90DC-21C2B6724055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F6C51C5-E142-4E36-8B43-BD60E9231509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DE26D83-034A-46CA-ADC0-0516E4578C39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81E4B17-AC0A-4247-AAC1-706ED68768B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DCB1808-99DB-45BA-A4F9-5C0B4652F6BC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1AFEE673-AFA5-43F0-A81C-9680F1EB95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E28BB091-B2F0-4727-A586-389A9E72BC4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7300743-F43C-431D-B2D6-12CD8078595C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2D0A2BE7-BE93-45EB-B7CD-B75772D37E8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34A7E349-C1DF-428D-A904-C8AA21F4313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78D03E7-133C-4E0F-825C-C18B5841B85E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E70BAFC1-0631-4E60-84AB-3ACE0C885F8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637F66C0-B73B-4BCD-AA76-21C64168437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775A49C-CA88-4F1E-998E-A6450CBCA5D8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811E9B99-343E-4926-9A5E-67354767B2C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D077293-9FD0-4D98-B48D-06528B36FEE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F8A32AAF-8348-45B6-867D-4464210EB122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5A7755E3-9A26-4D2E-8385-8715CEF2AF8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703FC9AE-7958-484E-BD19-CE1D01176CE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DDF868D-EC55-4D15-8BDC-5EA92D1C4BB7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3AE66BF5-3A45-4B87-B05F-D3D6D8555E6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A95BB705-6616-4DE5-BB95-4C22E78F454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CD8AF62-2C19-456C-B167-F8720FEA5C4C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80C06E2F-4B73-46CC-B5D1-2ED93EDC87A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EAD82A6-7F87-4882-8B84-7C1F7A57160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4344858-03CF-41E6-B983-314C00448D52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D5A36CA9-8DA2-4D0C-BE04-D0D54666472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0D2B583D-1220-4F1D-B7EC-0159AD99250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0CF4505-F720-4500-A935-12C2B31ECFC9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32C6013E-381E-4ACC-8D70-CC5DF064004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51F4FF8-A0CC-43A2-A966-658A151EA86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5A908E31-008F-420B-9F21-06673EEA8A20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C91178EE-348A-4990-A2B4-C20FF781BE0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D28B5335-56ED-4789-8DF8-0CF9492894D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E5A78A2-4B8F-4ACD-9A67-89C6787AB510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6922AC2-E365-4C62-8593-2C788620DAA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7D6DDFD-F287-4552-A13F-B276834C57B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745375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pc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5" y="12814300"/>
            <a:ext cx="11177301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430314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470033" y="6858000"/>
            <a:ext cx="619134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5" y="12814300"/>
            <a:ext cx="10787835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4225717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6895" y="6858000"/>
            <a:ext cx="1295790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5" y="12814300"/>
            <a:ext cx="10770901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2169984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270" y="3987800"/>
            <a:ext cx="21962533" cy="83693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5" y="12814300"/>
            <a:ext cx="10787835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9C4EAC-2217-4538-B320-0A2DE97D78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3767" y="1371600"/>
            <a:ext cx="12881032" cy="2456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7787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6895" y="1371600"/>
            <a:ext cx="6191347" cy="109855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16943755" y="1371600"/>
            <a:ext cx="6221045" cy="109855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470035" y="12814300"/>
            <a:ext cx="10787835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125578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206895" y="6858000"/>
            <a:ext cx="619134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6943755" y="6858000"/>
            <a:ext cx="6221045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470035" y="12814300"/>
            <a:ext cx="10787835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354173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206895" y="6858000"/>
            <a:ext cx="619134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16943755" y="6858000"/>
            <a:ext cx="6221045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3470033" y="6858000"/>
            <a:ext cx="619134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70035" y="12814300"/>
            <a:ext cx="10804768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172994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3" y="12814300"/>
            <a:ext cx="13021733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2782216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24384000" cy="13716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9739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43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032">
          <p15:clr>
            <a:srgbClr val="FBAE40"/>
          </p15:clr>
        </p15:guide>
        <p15:guide id="5" orient="horz" pos="388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01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E5716-A8E4-4095-8212-73B0E16DC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BFA57-4167-494C-BD86-ABB0A3FF7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64C1A-DFE9-4AE2-9C61-01F62F4D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446A-AD17-42DD-8477-367EE354C06E}" type="datetimeFigureOut">
              <a:rPr lang="en-AU" smtClean="0"/>
              <a:t>22-Nov-2023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0FF11-CC09-4062-A949-043D1920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2DCEE-6632-4BED-B272-3483555F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801D-146A-43F3-A600-F859CBA93D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13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e Bloggs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–Joe Bloggs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371600"/>
            <a:ext cx="8485472" cy="245605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All Click To Edit Master Title 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10875" y="1371600"/>
            <a:ext cx="12953925" cy="1098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1219200" y="920114"/>
            <a:ext cx="848547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10210875" y="920114"/>
            <a:ext cx="12953925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22913129" y="12795431"/>
            <a:ext cx="25167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1600" smtClean="0">
                <a:solidFill>
                  <a:schemeClr val="bg2"/>
                </a:solidFill>
              </a:rPr>
              <a:pPr algn="r"/>
              <a:t>‹#›</a:t>
            </a:fld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>
            <a:off x="22224784" y="12795431"/>
            <a:ext cx="577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>
                <a:solidFill>
                  <a:schemeClr val="bg2"/>
                </a:solidFill>
              </a:rPr>
              <a:t>|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78E6A3-BB53-4C6D-AB85-4416E67E3F0F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6A0CA4F-269B-402B-8747-CDE7F5E26D61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AE8B47F8-F271-4389-BC6B-FCF73FA12274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16029DFE-76C3-48FC-90F5-06329752B48B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A790E9A0-EBCF-42E8-92DD-ED631287E45C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7177F03-9A82-4D00-97BF-870BEEF4AEF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EC90B5F0-D455-4432-8034-3960D9B5040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F5EF1562-01E0-471A-B360-D0F80105E4B1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36DB7FAA-C706-467A-8ADD-A00A320FFD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68EDED61-9190-4B93-B523-5293190EC87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206EF16-3753-4476-9A40-7409373300DD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53D195D9-3EE4-4A21-8C2A-06DB46D5F23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CA8E7DD1-5565-41D7-B589-237FEB65A53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2DD182C8-6C51-4899-BE37-66F711533A8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9A0BBCE5-CC88-420C-9D01-FC1FE5774F2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0ACE0C31-E490-44D7-AECC-6F44EE83268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DF7CB19E-B8E5-4CAE-A985-866520EEA1DE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3EAE875-99FC-4C58-B9F0-FF1CE6DE088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56E3310A-45AE-4EBB-BB05-5FEEECF133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1A9048D4-4333-4C2D-87F3-CFF54835433E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69F56938-8081-4451-B957-256FD090371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00366DEA-D529-4EB6-846E-A72907ACAB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2F0F2072-6F74-43B6-9E8C-00BC983E41E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C6BCBF57-4D9B-4FFE-BACC-0484075512D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36C5BF40-B158-469C-825C-8082D49C292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D3B37C24-AACE-4EBD-AB64-702991C21F30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09838A8E-302E-43FE-A2E7-669D64533BA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B32D7A70-203F-4B27-BAD9-925E08A6A1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06B80FB-4085-4E5E-89B9-B4221E661A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79F3B032-DB87-4A63-BC19-39859FCF2AA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B39E6348-CDB2-4C84-8416-47C5293BA5A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DCA3F78F-23CE-45BD-BF90-F7F1947CAEB7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10EBA261-E774-4BC6-8FBA-74083A93788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A73DB0D2-CC59-4AFE-8066-8F0031D4408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49F6ED72-F62F-484C-92C1-E956C36538E4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7742FD41-D045-41BB-8A3F-63D4CDF3A52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6B400DD8-AC19-4B65-A4D2-E30E28E415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11EC53B-6971-4F6C-8EF6-B744B0EDAA0B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A07F7B7-E543-4EE5-97A1-1A061EDC7C81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7AD67FC-5540-4E77-B97D-536A0903E9B9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1934C06-93C9-4508-94F6-31AC50881EE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2A6688BB-5E53-43D6-B8B5-481875408F9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B3621E2-7ECC-485B-9877-DE8EE2187252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30BC3B35-8CB9-41AE-96EB-BA3ADC90368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88F8BD82-C7D8-48CE-BF5E-0BC5EC7E7F8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A123F446-3BE6-46A4-8C24-5B7B892B25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AC8FC480-E76A-4AD4-A732-4BB109F23C8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41D66BC9-3C50-4E6D-BC95-9EE78B8F823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4BEC49FC-3612-4D0E-AB52-BC1BC47FA41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7350812F-09A4-496D-A503-B7A4C8A211F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E3BB0657-A65C-4F4C-B757-68E695B27CE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5A4E293-9D24-4BE3-8BF4-C64B70F2426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EE1B1DBA-878C-4A8E-9346-F4B1A6CEBA4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63B840EE-A82B-4E9D-BAE1-18F273C8F30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089FA6D-7041-477F-B7F0-946F452B6A7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DA2605C2-7B1A-4A5B-961E-78DAFBF6121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622B502F-094C-4A3B-85D3-FCDD69EA243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F8062A47-B8A5-4BE4-BDF2-A7FBE1D9FE3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018C5A54-0542-462E-B269-A2922B6E5F0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C620B74F-DD03-48AC-9011-4362F610B3A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680DB97-F221-4410-AE6C-B0B7CD931DE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265663FA-952E-40C5-83C3-7D9EF08C150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9A7087C6-1BF1-4519-B515-368BB95FF1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C467C5B3-4F90-4562-BAF3-7B8D4EC3213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46CFB7EC-53F2-4D82-86DA-FE6238004B2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F9586BCF-00EF-4FFE-95B3-7A175E53658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0BF2F287-8576-48FA-9275-CFBB72D19F5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949B54B9-A53E-4F10-9B33-A306BD9A44C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924CA6D2-FC91-48C1-A0E5-4745AB4FA06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58301EC9-37B0-4358-ADD2-F62E1F894516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7261F985-5B56-4784-B2AB-8243B92A265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AA33E56-FA79-4218-9DF9-C6BE736FD5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A90D295-AB52-4081-8F2B-AF35078FFF12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680E416-54F2-447D-A498-4296D764BCAA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DB267B5-A5AC-4136-9E5B-6A50E0D2AA45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E7BBF5F-A0D6-447F-A876-76FF6BA23AA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46519CC2-D5C2-47D5-8A11-62AF5827B24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67955CFD-710F-4068-A231-BA417FCD489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841B425-7392-4CF8-A76D-DE72B35316B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1417D539-5A11-4BA8-97A0-FA06589A4BB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C35681A3-01D2-4737-B723-C492C34B6F9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EE36EDF-8FB6-41F6-B7A2-CBF86AF2D6E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02132C31-7B8C-4D9F-B3E9-32249143279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A6B71633-8544-4B6B-A33F-066FD8870FB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8E37920-2D1E-47ED-A968-3E019E41BCD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416646E0-8FC5-4AB3-90C6-DA3833B9C15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9FF6E7BF-2832-43D9-B365-61B03103970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627DA3A-BDBE-48FC-9815-18EF38B167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FDEBEAFA-C177-4D4F-8A88-E4894B0189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71024549-A290-425B-8DE3-ADBB8E61E3C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421BB25-07A9-4C7A-AC21-E014F19DA40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1E29FC98-8F40-41CA-926F-5B93F05E33C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5DA196E-7E24-4B21-B315-DB6000B5676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A09F3BE-61AE-4356-84C7-3A7593571B02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F2C74BB-B6EB-4980-99E4-F6FEEFA8E20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5FA83112-966C-48AB-8746-6C18087C222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5DA2DAF-E99D-4EB4-A634-07FF6053882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2A6B33D5-74B9-472C-AA56-FDF5D4DB30D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A731FC18-BEC7-4EF3-82FD-CAAB82AB6B3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018D32F2-080C-4FDC-8275-E0AA12B2E4A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DDACFED-3155-4877-9814-B128824E537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4B932C48-43F1-4E95-9B98-E0CD8EB8FE6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A40226F-F26B-4617-8A83-ABD0F053BC0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37EFDEE-98FD-48F7-84A1-11DC58001C0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15A381C4-BB93-4E24-BBC7-8DD899D2E30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47650F01-8935-4713-80A8-4933D85D137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369C3010-A4AF-4177-990C-841AF7920F8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61A5BD2B-80F0-47B9-839B-D60F95BE54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5AE9175-611A-4AFB-8CFE-CBA34C76A16A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BDB25F6-46E2-47DF-9480-A5600212AD5E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657B58A-5114-4F54-B256-E8212D3532FD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1F19552-76C1-4D7E-9F1B-DA7D0E119289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A6178F6-8F08-49E3-B115-2EFE1D56EE16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E9274458-1AD0-458D-B60F-3C8712DC20B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68094DAB-CAE8-41E9-9786-D2EC450E255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012389A-7D80-4590-A535-C71950746C5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DF12D062-97B1-41A6-B559-3AB2B0AE43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DE49AC03-D938-4F67-8E57-EDD4D129AF2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83E2CB8-B74F-4C1F-B5E2-A1F882CB8B63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01106926-735D-407A-9E3C-B9BD29FAEAD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C232178-CC07-41BF-BDEB-EA90EBCE89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8A228A6-768E-4286-873C-282008D4A44A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40ACFBA-0CE6-4D43-A9AB-E20BFE0CAEB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C617EEF8-995C-4FE9-85A1-B668433342E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7182386-7AB8-460D-A660-EEC5D00FBE63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912737A-E7E5-4282-A286-B7382D6111A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D49B5AA3-FCEC-4AA9-94E0-A46A0514C50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301DB6D-02F2-448C-9A1E-6D4281F24812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811E4D06-57BA-4849-9C06-0A553E99657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172844E-E1DE-467E-8D3D-59970FA41B5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A269A8C-7AD2-4F13-A51D-EFA4AA6550B4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1B1436B-4DBC-4CF5-AEF9-933B319F253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8062AA0-E17F-407B-B464-A2102F47420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370DC3E-A75C-4EAD-9A02-9A17065C921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82AD4FD-D3B8-4D59-94F7-8781BC505C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D06D8F1-8C26-45B9-985B-E91E846B86D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6408F07-C245-4FBA-9626-6E5CF480B519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61AAAF1-6E23-4475-BC07-7D57EDD4A90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AB1F511-FD81-4372-A156-2C0CE71B33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EA7CE6F-1A59-4037-8A96-FF1792F2262D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9B42726E-50FC-497C-BEFB-14EA56E15F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408AA82-F271-4AD8-BBC8-C430058BFF8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4F494C7-0C9F-4E04-A761-973644E826C5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2BD87B69-A056-4819-9848-38D4CDAC1B0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2C49E2D-192D-4FBF-9BD8-9F6A0314EAA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054FD14-9C51-41FF-BD2C-9E7E07F15A25}"/>
              </a:ext>
            </a:extLst>
          </p:cNvPr>
          <p:cNvSpPr/>
          <p:nvPr userDrawn="1"/>
        </p:nvSpPr>
        <p:spPr>
          <a:xfrm>
            <a:off x="14105467" y="12803899"/>
            <a:ext cx="7800555" cy="2898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r"/>
            <a:r>
              <a:rPr lang="en-US" sz="1600" spc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Enterprise Projects</a:t>
            </a:r>
          </a:p>
        </p:txBody>
      </p:sp>
    </p:spTree>
    <p:extLst>
      <p:ext uri="{BB962C8B-B14F-4D97-AF65-F5344CB8AC3E}">
        <p14:creationId xmlns:p14="http://schemas.microsoft.com/office/powerpoint/2010/main" val="137447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8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100000"/>
        </a:lnSpc>
        <a:spcBef>
          <a:spcPct val="0"/>
        </a:spcBef>
        <a:buNone/>
        <a:defRPr sz="5600" b="1" kern="1200" spc="0" baseline="0">
          <a:solidFill>
            <a:srgbClr val="17458F"/>
          </a:solidFill>
          <a:latin typeface="+mn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0" indent="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Tx/>
        <a:buNone/>
        <a:defRPr sz="2400" i="1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0" indent="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Tx/>
        <a:buNone/>
        <a:defRPr sz="2400" b="1" kern="1200">
          <a:solidFill>
            <a:srgbClr val="D91B5C"/>
          </a:solidFill>
          <a:latin typeface="+mn-lt"/>
          <a:ea typeface="+mn-ea"/>
          <a:cs typeface="Calibri" panose="020F0502020204030204" pitchFamily="34" charset="0"/>
        </a:defRPr>
      </a:lvl3pPr>
      <a:lvl4pPr marL="0" indent="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Wingdings" panose="05000000000000000000" pitchFamily="2" charset="2"/>
        <a:buNone/>
        <a:defRPr sz="2400" b="1" kern="1200">
          <a:solidFill>
            <a:srgbClr val="009999"/>
          </a:solidFill>
          <a:latin typeface="+mn-lt"/>
          <a:ea typeface="+mn-ea"/>
          <a:cs typeface="Calibri" panose="020F0502020204030204" pitchFamily="34" charset="0"/>
        </a:defRPr>
      </a:lvl4pPr>
      <a:lvl5pPr marL="342900" indent="-34290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Calibri" panose="020F0502020204030204" pitchFamily="34" charset="0"/>
        </a:defRPr>
      </a:lvl5pPr>
      <a:lvl6pPr marL="688976" indent="-346076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Calibri" panose="020F0502020204030204" pitchFamily="34" charset="0"/>
        </a:defRPr>
      </a:lvl6pPr>
      <a:lvl7pPr marL="1042416" indent="-34290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7pPr>
      <a:lvl8pPr marL="1389888" indent="-34290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8pPr>
      <a:lvl9pPr marL="1737360" indent="-346076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371600"/>
            <a:ext cx="8485472" cy="245605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All Click To Edit Master Title 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10875" y="1371600"/>
            <a:ext cx="12953925" cy="1098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1219200" y="920114"/>
            <a:ext cx="848547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10210875" y="920114"/>
            <a:ext cx="12953925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22913129" y="12795431"/>
            <a:ext cx="25167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1600" smtClean="0">
                <a:solidFill>
                  <a:schemeClr val="bg2"/>
                </a:solidFill>
              </a:rPr>
              <a:pPr algn="r"/>
              <a:t>‹#›</a:t>
            </a:fld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>
            <a:off x="22224784" y="12795431"/>
            <a:ext cx="577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>
                <a:solidFill>
                  <a:schemeClr val="bg2"/>
                </a:solidFill>
              </a:rPr>
              <a:t>|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78E6A3-BB53-4C6D-AB85-4416E67E3F0F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6A0CA4F-269B-402B-8747-CDE7F5E26D61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AE8B47F8-F271-4389-BC6B-FCF73FA12274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16029DFE-76C3-48FC-90F5-06329752B48B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A790E9A0-EBCF-42E8-92DD-ED631287E45C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7177F03-9A82-4D00-97BF-870BEEF4AEF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EC90B5F0-D455-4432-8034-3960D9B5040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F5EF1562-01E0-471A-B360-D0F80105E4B1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36DB7FAA-C706-467A-8ADD-A00A320FFD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68EDED61-9190-4B93-B523-5293190EC87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206EF16-3753-4476-9A40-7409373300DD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53D195D9-3EE4-4A21-8C2A-06DB46D5F23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CA8E7DD1-5565-41D7-B589-237FEB65A53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2DD182C8-6C51-4899-BE37-66F711533A8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9A0BBCE5-CC88-420C-9D01-FC1FE5774F2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0ACE0C31-E490-44D7-AECC-6F44EE83268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DF7CB19E-B8E5-4CAE-A985-866520EEA1DE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3EAE875-99FC-4C58-B9F0-FF1CE6DE088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56E3310A-45AE-4EBB-BB05-5FEEECF133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1A9048D4-4333-4C2D-87F3-CFF54835433E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69F56938-8081-4451-B957-256FD090371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00366DEA-D529-4EB6-846E-A72907ACAB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2F0F2072-6F74-43B6-9E8C-00BC983E41E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C6BCBF57-4D9B-4FFE-BACC-0484075512D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36C5BF40-B158-469C-825C-8082D49C292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D3B37C24-AACE-4EBD-AB64-702991C21F30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09838A8E-302E-43FE-A2E7-669D64533BA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B32D7A70-203F-4B27-BAD9-925E08A6A1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06B80FB-4085-4E5E-89B9-B4221E661A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79F3B032-DB87-4A63-BC19-39859FCF2AA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B39E6348-CDB2-4C84-8416-47C5293BA5A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DCA3F78F-23CE-45BD-BF90-F7F1947CAEB7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10EBA261-E774-4BC6-8FBA-74083A93788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A73DB0D2-CC59-4AFE-8066-8F0031D4408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49F6ED72-F62F-484C-92C1-E956C36538E4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7742FD41-D045-41BB-8A3F-63D4CDF3A52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6B400DD8-AC19-4B65-A4D2-E30E28E415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11EC53B-6971-4F6C-8EF6-B744B0EDAA0B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A07F7B7-E543-4EE5-97A1-1A061EDC7C81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7AD67FC-5540-4E77-B97D-536A0903E9B9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1934C06-93C9-4508-94F6-31AC50881EE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2A6688BB-5E53-43D6-B8B5-481875408F9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B3621E2-7ECC-485B-9877-DE8EE2187252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30BC3B35-8CB9-41AE-96EB-BA3ADC90368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88F8BD82-C7D8-48CE-BF5E-0BC5EC7E7F8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A123F446-3BE6-46A4-8C24-5B7B892B25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AC8FC480-E76A-4AD4-A732-4BB109F23C8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41D66BC9-3C50-4E6D-BC95-9EE78B8F823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4BEC49FC-3612-4D0E-AB52-BC1BC47FA41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7350812F-09A4-496D-A503-B7A4C8A211F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E3BB0657-A65C-4F4C-B757-68E695B27CE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5A4E293-9D24-4BE3-8BF4-C64B70F2426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EE1B1DBA-878C-4A8E-9346-F4B1A6CEBA4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63B840EE-A82B-4E9D-BAE1-18F273C8F30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089FA6D-7041-477F-B7F0-946F452B6A7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DA2605C2-7B1A-4A5B-961E-78DAFBF6121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622B502F-094C-4A3B-85D3-FCDD69EA243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F8062A47-B8A5-4BE4-BDF2-A7FBE1D9FE3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018C5A54-0542-462E-B269-A2922B6E5F0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C620B74F-DD03-48AC-9011-4362F610B3A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680DB97-F221-4410-AE6C-B0B7CD931DE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265663FA-952E-40C5-83C3-7D9EF08C150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9A7087C6-1BF1-4519-B515-368BB95FF1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C467C5B3-4F90-4562-BAF3-7B8D4EC3213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46CFB7EC-53F2-4D82-86DA-FE6238004B2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F9586BCF-00EF-4FFE-95B3-7A175E53658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0BF2F287-8576-48FA-9275-CFBB72D19F5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949B54B9-A53E-4F10-9B33-A306BD9A44C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924CA6D2-FC91-48C1-A0E5-4745AB4FA06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58301EC9-37B0-4358-ADD2-F62E1F894516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7261F985-5B56-4784-B2AB-8243B92A265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AA33E56-FA79-4218-9DF9-C6BE736FD5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A90D295-AB52-4081-8F2B-AF35078FFF12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680E416-54F2-447D-A498-4296D764BCAA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DB267B5-A5AC-4136-9E5B-6A50E0D2AA45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E7BBF5F-A0D6-447F-A876-76FF6BA23AA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46519CC2-D5C2-47D5-8A11-62AF5827B24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67955CFD-710F-4068-A231-BA417FCD489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841B425-7392-4CF8-A76D-DE72B35316B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1417D539-5A11-4BA8-97A0-FA06589A4BB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C35681A3-01D2-4737-B723-C492C34B6F9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EE36EDF-8FB6-41F6-B7A2-CBF86AF2D6E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02132C31-7B8C-4D9F-B3E9-32249143279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A6B71633-8544-4B6B-A33F-066FD8870FB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8E37920-2D1E-47ED-A968-3E019E41BCD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416646E0-8FC5-4AB3-90C6-DA3833B9C15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9FF6E7BF-2832-43D9-B365-61B03103970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627DA3A-BDBE-48FC-9815-18EF38B167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FDEBEAFA-C177-4D4F-8A88-E4894B0189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71024549-A290-425B-8DE3-ADBB8E61E3C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421BB25-07A9-4C7A-AC21-E014F19DA40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1E29FC98-8F40-41CA-926F-5B93F05E33C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5DA196E-7E24-4B21-B315-DB6000B5676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A09F3BE-61AE-4356-84C7-3A7593571B02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F2C74BB-B6EB-4980-99E4-F6FEEFA8E20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5FA83112-966C-48AB-8746-6C18087C222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5DA2DAF-E99D-4EB4-A634-07FF6053882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2A6B33D5-74B9-472C-AA56-FDF5D4DB30D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A731FC18-BEC7-4EF3-82FD-CAAB82AB6B3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018D32F2-080C-4FDC-8275-E0AA12B2E4A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DDACFED-3155-4877-9814-B128824E537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4B932C48-43F1-4E95-9B98-E0CD8EB8FE6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A40226F-F26B-4617-8A83-ABD0F053BC0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37EFDEE-98FD-48F7-84A1-11DC58001C0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15A381C4-BB93-4E24-BBC7-8DD899D2E30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47650F01-8935-4713-80A8-4933D85D137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369C3010-A4AF-4177-990C-841AF7920F8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61A5BD2B-80F0-47B9-839B-D60F95BE54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5AE9175-611A-4AFB-8CFE-CBA34C76A16A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BDB25F6-46E2-47DF-9480-A5600212AD5E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657B58A-5114-4F54-B256-E8212D3532FD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1F19552-76C1-4D7E-9F1B-DA7D0E119289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A6178F6-8F08-49E3-B115-2EFE1D56EE16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E9274458-1AD0-458D-B60F-3C8712DC20B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68094DAB-CAE8-41E9-9786-D2EC450E255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012389A-7D80-4590-A535-C71950746C5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DF12D062-97B1-41A6-B559-3AB2B0AE43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DE49AC03-D938-4F67-8E57-EDD4D129AF2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83E2CB8-B74F-4C1F-B5E2-A1F882CB8B63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01106926-735D-407A-9E3C-B9BD29FAEAD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C232178-CC07-41BF-BDEB-EA90EBCE89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8A228A6-768E-4286-873C-282008D4A44A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40ACFBA-0CE6-4D43-A9AB-E20BFE0CAEB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C617EEF8-995C-4FE9-85A1-B668433342E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7182386-7AB8-460D-A660-EEC5D00FBE63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912737A-E7E5-4282-A286-B7382D6111A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D49B5AA3-FCEC-4AA9-94E0-A46A0514C50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301DB6D-02F2-448C-9A1E-6D4281F24812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811E4D06-57BA-4849-9C06-0A553E99657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172844E-E1DE-467E-8D3D-59970FA41B5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A269A8C-7AD2-4F13-A51D-EFA4AA6550B4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1B1436B-4DBC-4CF5-AEF9-933B319F253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8062AA0-E17F-407B-B464-A2102F47420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370DC3E-A75C-4EAD-9A02-9A17065C921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82AD4FD-D3B8-4D59-94F7-8781BC505C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D06D8F1-8C26-45B9-985B-E91E846B86D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6408F07-C245-4FBA-9626-6E5CF480B519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61AAAF1-6E23-4475-BC07-7D57EDD4A90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AB1F511-FD81-4372-A156-2C0CE71B33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EA7CE6F-1A59-4037-8A96-FF1792F2262D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9B42726E-50FC-497C-BEFB-14EA56E15F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408AA82-F271-4AD8-BBC8-C430058BFF8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4F494C7-0C9F-4E04-A761-973644E826C5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2BD87B69-A056-4819-9848-38D4CDAC1B0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2C49E2D-192D-4FBF-9BD8-9F6A0314EAA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054FD14-9C51-41FF-BD2C-9E7E07F15A25}"/>
              </a:ext>
            </a:extLst>
          </p:cNvPr>
          <p:cNvSpPr/>
          <p:nvPr userDrawn="1"/>
        </p:nvSpPr>
        <p:spPr>
          <a:xfrm>
            <a:off x="14105467" y="12803899"/>
            <a:ext cx="7800555" cy="2898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r"/>
            <a:r>
              <a:rPr lang="en-US" sz="1600" spc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Enterprise Projects</a:t>
            </a:r>
          </a:p>
        </p:txBody>
      </p:sp>
    </p:spTree>
    <p:extLst>
      <p:ext uri="{BB962C8B-B14F-4D97-AF65-F5344CB8AC3E}">
        <p14:creationId xmlns:p14="http://schemas.microsoft.com/office/powerpoint/2010/main" val="416369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8" r:id="rId16"/>
  </p:sldLayoutIdLst>
  <p:txStyles>
    <p:titleStyle>
      <a:lvl1pPr algn="l" defTabSz="1828800" rtl="0" eaLnBrk="1" latinLnBrk="0" hangingPunct="1">
        <a:lnSpc>
          <a:spcPct val="100000"/>
        </a:lnSpc>
        <a:spcBef>
          <a:spcPct val="0"/>
        </a:spcBef>
        <a:buNone/>
        <a:defRPr sz="5600" b="1" kern="1200" spc="0" baseline="0">
          <a:solidFill>
            <a:srgbClr val="17458F"/>
          </a:solidFill>
          <a:latin typeface="+mn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0" indent="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Tx/>
        <a:buNone/>
        <a:defRPr sz="2400" i="1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0" indent="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Tx/>
        <a:buNone/>
        <a:defRPr sz="2400" b="1" kern="1200">
          <a:solidFill>
            <a:srgbClr val="D91B5C"/>
          </a:solidFill>
          <a:latin typeface="+mn-lt"/>
          <a:ea typeface="+mn-ea"/>
          <a:cs typeface="Calibri" panose="020F0502020204030204" pitchFamily="34" charset="0"/>
        </a:defRPr>
      </a:lvl3pPr>
      <a:lvl4pPr marL="0" indent="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Wingdings" panose="05000000000000000000" pitchFamily="2" charset="2"/>
        <a:buNone/>
        <a:defRPr sz="2400" b="1" kern="1200">
          <a:solidFill>
            <a:srgbClr val="009999"/>
          </a:solidFill>
          <a:latin typeface="+mn-lt"/>
          <a:ea typeface="+mn-ea"/>
          <a:cs typeface="Calibri" panose="020F0502020204030204" pitchFamily="34" charset="0"/>
        </a:defRPr>
      </a:lvl4pPr>
      <a:lvl5pPr marL="342900" indent="-34290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Calibri" panose="020F0502020204030204" pitchFamily="34" charset="0"/>
        </a:defRPr>
      </a:lvl5pPr>
      <a:lvl6pPr marL="688976" indent="-346076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Calibri" panose="020F0502020204030204" pitchFamily="34" charset="0"/>
        </a:defRPr>
      </a:lvl6pPr>
      <a:lvl7pPr marL="1042416" indent="-34290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7pPr>
      <a:lvl8pPr marL="1389888" indent="-34290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8pPr>
      <a:lvl9pPr marL="1737360" indent="-346076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Zone 8 B &amp; W-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" b="3722"/>
          <a:stretch/>
        </p:blipFill>
        <p:spPr>
          <a:xfrm>
            <a:off x="0" y="-76507"/>
            <a:ext cx="24793434" cy="13787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9" t="34601" r="28809" b="27064"/>
          <a:stretch/>
        </p:blipFill>
        <p:spPr>
          <a:xfrm>
            <a:off x="252919" y="11839132"/>
            <a:ext cx="7116877" cy="169743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Zone 8 Regionalisation…"/>
          <p:cNvSpPr txBox="1"/>
          <p:nvPr/>
        </p:nvSpPr>
        <p:spPr>
          <a:xfrm>
            <a:off x="47995" y="3629255"/>
            <a:ext cx="14643601" cy="3592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1" indent="0">
              <a:lnSpc>
                <a:spcPct val="80000"/>
              </a:lnSpc>
              <a:defRPr sz="14000" b="0" spc="-419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dirty="0"/>
              <a:t>Imagining</a:t>
            </a:r>
          </a:p>
          <a:p>
            <a:pPr lvl="1" indent="0">
              <a:lnSpc>
                <a:spcPct val="80000"/>
              </a:lnSpc>
              <a:defRPr sz="14000" b="0" spc="-419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dirty="0"/>
              <a:t>Tomorrow</a:t>
            </a:r>
          </a:p>
        </p:txBody>
      </p:sp>
      <p:sp>
        <p:nvSpPr>
          <p:cNvPr id="130" name="June 2022"/>
          <p:cNvSpPr txBox="1"/>
          <p:nvPr/>
        </p:nvSpPr>
        <p:spPr>
          <a:xfrm>
            <a:off x="2195822" y="8810194"/>
            <a:ext cx="10042909" cy="1013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1" indent="0">
              <a:lnSpc>
                <a:spcPct val="150000"/>
              </a:lnSpc>
              <a:defRPr sz="3100" b="0" spc="31">
                <a:solidFill>
                  <a:srgbClr val="FFFFFF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endParaRPr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035CB-5CB6-4E0E-5290-716C49015623}"/>
              </a:ext>
            </a:extLst>
          </p:cNvPr>
          <p:cNvSpPr txBox="1"/>
          <p:nvPr/>
        </p:nvSpPr>
        <p:spPr>
          <a:xfrm>
            <a:off x="1880465" y="9052662"/>
            <a:ext cx="10978662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spc="-100" dirty="0">
                <a:solidFill>
                  <a:srgbClr val="F7A81B"/>
                </a:solidFill>
              </a:rPr>
              <a:t>Future State Workshop Report,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-100" normalizeH="0" dirty="0">
                <a:ln>
                  <a:noFill/>
                </a:ln>
                <a:solidFill>
                  <a:srgbClr val="F7A81B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1137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76A6F957-91FC-4284-23D0-90FFB6989AB7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600" b="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CAFF1EDB-9403-7589-E102-A11705FC4D22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lvl="1" indent="0" algn="l" defTabSz="1828800" hangingPunct="1">
              <a:lnSpc>
                <a:spcPct val="70000"/>
              </a:lnSpc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sz="96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The future for clubs</a:t>
            </a:r>
            <a:endParaRPr sz="9600" b="0" kern="1200" spc="90" dirty="0">
              <a:solidFill>
                <a:srgbClr val="F7A81B"/>
              </a:solidFill>
              <a:latin typeface="Frutiger LT Std 45 Light"/>
              <a:sym typeface="Frutiger LT Std 45 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0318ED-5871-A787-8A2F-7EEE7C36E05D}"/>
              </a:ext>
            </a:extLst>
          </p:cNvPr>
          <p:cNvSpPr txBox="1"/>
          <p:nvPr/>
        </p:nvSpPr>
        <p:spPr>
          <a:xfrm>
            <a:off x="942281" y="3950680"/>
            <a:ext cx="12108701" cy="899614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algn="l"/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 would still:</a:t>
            </a:r>
          </a:p>
          <a:p>
            <a:pPr algn="l"/>
            <a:endParaRPr lang="en-US" sz="40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to decide the best way of running their club</a:t>
            </a:r>
          </a:p>
          <a:p>
            <a:pPr algn="l"/>
            <a:endParaRPr lang="en-US" sz="40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same internal leadership roles</a:t>
            </a:r>
          </a:p>
          <a:p>
            <a:pPr algn="l"/>
            <a:endParaRPr lang="en-US" sz="40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to run the projects they’re passionate about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change is the </a:t>
            </a:r>
            <a:r>
              <a:rPr lang="en-US" sz="40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network </a:t>
            </a:r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clubs.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6ED38D-DE9B-BF3F-9D21-B053AA54FE06}"/>
              </a:ext>
            </a:extLst>
          </p:cNvPr>
          <p:cNvSpPr txBox="1"/>
          <p:nvPr/>
        </p:nvSpPr>
        <p:spPr>
          <a:xfrm>
            <a:off x="15395172" y="3950680"/>
            <a:ext cx="6284422" cy="24501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 in Rotary Community Groups collaborate and support each other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07186-72F2-0597-1DEA-B62F1EEF3F07}"/>
              </a:ext>
            </a:extLst>
          </p:cNvPr>
          <p:cNvSpPr txBox="1"/>
          <p:nvPr/>
        </p:nvSpPr>
        <p:spPr>
          <a:xfrm>
            <a:off x="15395172" y="7215449"/>
            <a:ext cx="6284420" cy="245012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 access support through their Rotary Community Leader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3FCF6-7BA1-DBEB-69C7-973981F8D6C7}"/>
              </a:ext>
            </a:extLst>
          </p:cNvPr>
          <p:cNvSpPr txBox="1"/>
          <p:nvPr/>
        </p:nvSpPr>
        <p:spPr>
          <a:xfrm>
            <a:off x="15395172" y="10496708"/>
            <a:ext cx="6284420" cy="245012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 receive expert guidance from Rotary Specialists as needed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32DE7BBD-C765-FD9B-0093-B943F200C97C}"/>
              </a:ext>
            </a:extLst>
          </p:cNvPr>
          <p:cNvSpPr/>
          <p:nvPr/>
        </p:nvSpPr>
        <p:spPr>
          <a:xfrm rot="5400000">
            <a:off x="18221306" y="6441651"/>
            <a:ext cx="632152" cy="699832"/>
          </a:xfrm>
          <a:prstGeom prst="chevron">
            <a:avLst>
              <a:gd name="adj" fmla="val 62316"/>
            </a:avLst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EE8AE170-4165-D410-0729-1A33815B9AE3}"/>
              </a:ext>
            </a:extLst>
          </p:cNvPr>
          <p:cNvSpPr/>
          <p:nvPr/>
        </p:nvSpPr>
        <p:spPr>
          <a:xfrm rot="5400000">
            <a:off x="18221306" y="9724422"/>
            <a:ext cx="632152" cy="699832"/>
          </a:xfrm>
          <a:prstGeom prst="chevron">
            <a:avLst>
              <a:gd name="adj" fmla="val 62316"/>
            </a:avLst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817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Zone 8 B &amp; W-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0" b="8310"/>
          <a:stretch/>
        </p:blipFill>
        <p:spPr>
          <a:xfrm>
            <a:off x="-409434" y="-276098"/>
            <a:ext cx="24793434" cy="1378753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Zone 8 Regionalisation…"/>
          <p:cNvSpPr txBox="1"/>
          <p:nvPr/>
        </p:nvSpPr>
        <p:spPr>
          <a:xfrm>
            <a:off x="1727945" y="1366499"/>
            <a:ext cx="13412538" cy="3094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1" indent="0" algn="l" defTabSz="8255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0" b="0" spc="-419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kumimoji="0" lang="en-US" sz="12000" b="0" i="0" u="none" strike="noStrike" kern="0" cap="none" spc="-419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Frutiger LT Std 45 Light"/>
                <a:sym typeface="Frutiger LT Std 45 Light"/>
              </a:rPr>
              <a:t>How YOU can help shape</a:t>
            </a:r>
            <a:r>
              <a:rPr lang="en-US" sz="12000" b="0" spc="-419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 our future</a:t>
            </a:r>
            <a:endParaRPr kumimoji="0" lang="en-NZ" sz="12000" b="0" i="0" u="none" strike="noStrike" kern="0" cap="none" spc="-419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LT Std 45 Light"/>
              <a:sym typeface="Frutiger LT Std 45 Light"/>
            </a:endParaRPr>
          </a:p>
        </p:txBody>
      </p:sp>
      <p:sp>
        <p:nvSpPr>
          <p:cNvPr id="130" name="June 2022"/>
          <p:cNvSpPr txBox="1"/>
          <p:nvPr/>
        </p:nvSpPr>
        <p:spPr>
          <a:xfrm>
            <a:off x="2195822" y="8810194"/>
            <a:ext cx="10042909" cy="1013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1" indent="0" algn="ctr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spc="31">
                <a:solidFill>
                  <a:srgbClr val="FFFFFF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endParaRPr kumimoji="0" sz="4400" b="0" i="0" u="none" strike="noStrike" kern="0" cap="none" spc="3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Std 45 Light"/>
              <a:sym typeface="Frutiger LT Std 45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24CA62-EBB9-DA0A-3676-DD170D8617B1}"/>
              </a:ext>
            </a:extLst>
          </p:cNvPr>
          <p:cNvSpPr txBox="1"/>
          <p:nvPr/>
        </p:nvSpPr>
        <p:spPr>
          <a:xfrm>
            <a:off x="1727945" y="5136537"/>
            <a:ext cx="10978662" cy="7027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500" b="0" spc="-100" dirty="0">
                <a:solidFill>
                  <a:schemeClr val="bg1"/>
                </a:solidFill>
              </a:rPr>
              <a:t>Give us your feedback and suggestions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500" b="0" spc="-100" dirty="0">
              <a:solidFill>
                <a:schemeClr val="bg1"/>
              </a:solidFill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500" b="0" spc="-100" dirty="0">
                <a:solidFill>
                  <a:schemeClr val="bg1"/>
                </a:solidFill>
              </a:rPr>
              <a:t>Take part in our upcoming </a:t>
            </a:r>
            <a:r>
              <a:rPr lang="en-US" sz="4500" spc="-100" dirty="0">
                <a:solidFill>
                  <a:schemeClr val="bg1"/>
                </a:solidFill>
              </a:rPr>
              <a:t>working group </a:t>
            </a:r>
            <a:r>
              <a:rPr lang="en-US" sz="4500" b="0" spc="-100" dirty="0">
                <a:solidFill>
                  <a:schemeClr val="bg1"/>
                </a:solidFill>
              </a:rPr>
              <a:t>to further develop the potential future state of Rotary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4500" b="0" spc="-100" dirty="0">
              <a:solidFill>
                <a:schemeClr val="bg1"/>
              </a:solidFill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500" b="0" spc="-100" dirty="0">
                <a:solidFill>
                  <a:schemeClr val="bg1"/>
                </a:solidFill>
              </a:rPr>
              <a:t>Apply for one of the new roles being tested in the Pilot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4500" b="0" spc="-100" dirty="0">
              <a:solidFill>
                <a:schemeClr val="bg1"/>
              </a:solidFill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500" b="0" spc="-100" dirty="0">
                <a:solidFill>
                  <a:schemeClr val="bg1"/>
                </a:solidFill>
              </a:rPr>
              <a:t>Stay informed</a:t>
            </a:r>
            <a:endParaRPr kumimoji="0" lang="en-US" sz="4500" b="0" i="0" u="none" strike="noStrike" cap="none" spc="-10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7872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Zone 8 B &amp; W-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 b="11880"/>
          <a:stretch/>
        </p:blipFill>
        <p:spPr>
          <a:xfrm>
            <a:off x="0" y="-76507"/>
            <a:ext cx="24793434" cy="13787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9" t="34601" r="28809" b="27064"/>
          <a:stretch/>
        </p:blipFill>
        <p:spPr>
          <a:xfrm>
            <a:off x="252919" y="11839132"/>
            <a:ext cx="7116877" cy="169743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Zone 8 Regionalisation…"/>
          <p:cNvSpPr txBox="1"/>
          <p:nvPr/>
        </p:nvSpPr>
        <p:spPr>
          <a:xfrm>
            <a:off x="2883056" y="1618177"/>
            <a:ext cx="14643601" cy="186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1" indent="0" algn="l">
              <a:lnSpc>
                <a:spcPct val="80000"/>
              </a:lnSpc>
              <a:defRPr sz="14000" b="0" spc="-419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dirty="0"/>
              <a:t>Learn more</a:t>
            </a:r>
            <a:endParaRPr lang="en-NZ" dirty="0"/>
          </a:p>
        </p:txBody>
      </p:sp>
      <p:sp>
        <p:nvSpPr>
          <p:cNvPr id="130" name="June 2022"/>
          <p:cNvSpPr txBox="1"/>
          <p:nvPr/>
        </p:nvSpPr>
        <p:spPr>
          <a:xfrm>
            <a:off x="2195822" y="8810194"/>
            <a:ext cx="10042909" cy="1013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1" indent="0">
              <a:lnSpc>
                <a:spcPct val="150000"/>
              </a:lnSpc>
              <a:defRPr sz="3100" b="0" spc="31">
                <a:solidFill>
                  <a:srgbClr val="FFFFFF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endParaRPr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035CB-5CB6-4E0E-5290-716C49015623}"/>
              </a:ext>
            </a:extLst>
          </p:cNvPr>
          <p:cNvSpPr txBox="1"/>
          <p:nvPr/>
        </p:nvSpPr>
        <p:spPr>
          <a:xfrm>
            <a:off x="2883056" y="4922650"/>
            <a:ext cx="1097866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-10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CreatingTomorrowRotary.org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7F2370-2E30-D358-369C-FE0471FF0072}"/>
              </a:ext>
            </a:extLst>
          </p:cNvPr>
          <p:cNvSpPr txBox="1"/>
          <p:nvPr/>
        </p:nvSpPr>
        <p:spPr>
          <a:xfrm>
            <a:off x="2883056" y="7392967"/>
            <a:ext cx="1097866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-10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RotaryRegionalPilot@gmail.com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90B2F5-8ACA-9955-AD4B-79D9DFD38A15}"/>
              </a:ext>
            </a:extLst>
          </p:cNvPr>
          <p:cNvSpPr txBox="1"/>
          <p:nvPr/>
        </p:nvSpPr>
        <p:spPr>
          <a:xfrm>
            <a:off x="2993490" y="9568848"/>
            <a:ext cx="1097866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-10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Follow the Pilot on Facebook</a:t>
            </a:r>
          </a:p>
        </p:txBody>
      </p:sp>
      <p:pic>
        <p:nvPicPr>
          <p:cNvPr id="7" name="Picture 6" descr="A white letter f in a circle&#10;&#10;Description automatically generated">
            <a:extLst>
              <a:ext uri="{FF2B5EF4-FFF2-40B4-BE49-F238E27FC236}">
                <a16:creationId xmlns:a16="http://schemas.microsoft.com/office/drawing/2014/main" id="{B31F3D17-3046-7850-53CF-3AA299D64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7" y="8526724"/>
            <a:ext cx="2920993" cy="2920993"/>
          </a:xfrm>
          <a:prstGeom prst="rect">
            <a:avLst/>
          </a:prstGeom>
        </p:spPr>
      </p:pic>
      <p:pic>
        <p:nvPicPr>
          <p:cNvPr id="9" name="Picture 8" descr="A white line art of a mail&#10;&#10;Description automatically generated">
            <a:extLst>
              <a:ext uri="{FF2B5EF4-FFF2-40B4-BE49-F238E27FC236}">
                <a16:creationId xmlns:a16="http://schemas.microsoft.com/office/drawing/2014/main" id="{51BD76F6-DD03-00A8-E14E-BEF4BE81E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0" y="6242094"/>
            <a:ext cx="3068846" cy="3068846"/>
          </a:xfrm>
          <a:prstGeom prst="rect">
            <a:avLst/>
          </a:prstGeom>
        </p:spPr>
      </p:pic>
      <p:pic>
        <p:nvPicPr>
          <p:cNvPr id="11" name="Picture 10" descr="A white line with a cursor pointing at a globe&#10;&#10;Description automatically generated">
            <a:extLst>
              <a:ext uri="{FF2B5EF4-FFF2-40B4-BE49-F238E27FC236}">
                <a16:creationId xmlns:a16="http://schemas.microsoft.com/office/drawing/2014/main" id="{3271D2E5-B0C7-3DF6-AFB0-735899738A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47" y="3608736"/>
            <a:ext cx="3550699" cy="3550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76A6F957-91FC-4284-23D0-90FFB6989AB7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600" b="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CAFF1EDB-9403-7589-E102-A11705FC4D22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lvl="1" indent="0" algn="l" defTabSz="1828800" hangingPunct="1">
              <a:lnSpc>
                <a:spcPct val="70000"/>
              </a:lnSpc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sz="96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Purpose of the report</a:t>
            </a:r>
            <a:endParaRPr sz="9600" b="0" kern="1200" spc="90" dirty="0">
              <a:solidFill>
                <a:srgbClr val="F7A81B"/>
              </a:solidFill>
              <a:latin typeface="Frutiger LT Std 45 Light"/>
              <a:sym typeface="Frutiger LT Std 45 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0318ED-5871-A787-8A2F-7EEE7C36E05D}"/>
              </a:ext>
            </a:extLst>
          </p:cNvPr>
          <p:cNvSpPr txBox="1"/>
          <p:nvPr/>
        </p:nvSpPr>
        <p:spPr>
          <a:xfrm>
            <a:off x="1042034" y="4083545"/>
            <a:ext cx="22299931" cy="893418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State Workshop was held to imagine what Rotary and Rotaract could look like in Zone 8 after the Regionalisation Pilot.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State Workshop Report presents the outcomes of this Workshop so you can: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l"/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Understand what Rotary could look like after the Pilot</a:t>
            </a:r>
            <a:endParaRPr lang="en-US" sz="40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l"/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Provide feedback</a:t>
            </a:r>
            <a:endParaRPr lang="en-US" sz="40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0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proposals in the Report are not final – we need your input!</a:t>
            </a:r>
          </a:p>
        </p:txBody>
      </p:sp>
    </p:spTree>
    <p:extLst>
      <p:ext uri="{BB962C8B-B14F-4D97-AF65-F5344CB8AC3E}">
        <p14:creationId xmlns:p14="http://schemas.microsoft.com/office/powerpoint/2010/main" val="208634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76A6F957-91FC-4284-23D0-90FFB6989AB7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600" b="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CAFF1EDB-9403-7589-E102-A11705FC4D22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lvl="1" indent="0" algn="l" defTabSz="1828800" hangingPunct="1">
              <a:lnSpc>
                <a:spcPct val="70000"/>
              </a:lnSpc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sz="96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What could happen to Districts?</a:t>
            </a:r>
            <a:endParaRPr sz="9600" b="0" kern="1200" spc="90" dirty="0">
              <a:solidFill>
                <a:srgbClr val="F7A81B"/>
              </a:solidFill>
              <a:latin typeface="Frutiger LT Std 45 Light"/>
              <a:sym typeface="Frutiger LT Std 45 Light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413C9C8-D828-AAC1-35FB-8A1B0692F573}"/>
              </a:ext>
            </a:extLst>
          </p:cNvPr>
          <p:cNvSpPr/>
          <p:nvPr/>
        </p:nvSpPr>
        <p:spPr>
          <a:xfrm>
            <a:off x="2516235" y="4895039"/>
            <a:ext cx="7230894" cy="3069889"/>
          </a:xfrm>
          <a:prstGeom prst="homePlate">
            <a:avLst/>
          </a:prstGeom>
          <a:ln w="57150">
            <a:solidFill>
              <a:srgbClr val="FAC3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0000" tIns="720000" rIns="180000" bIns="720000" numCol="1" spcCol="38100" rtlCol="0" anchor="ctr">
            <a:noAutofit/>
          </a:bodyPr>
          <a:lstStyle/>
          <a:p>
            <a:r>
              <a:rPr lang="en-US" sz="50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20 Districts</a:t>
            </a:r>
            <a:endParaRPr kumimoji="0" lang="en-AU" sz="5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D481398F-5B65-A80A-EA8F-B7D4E1DD5E3D}"/>
              </a:ext>
            </a:extLst>
          </p:cNvPr>
          <p:cNvSpPr/>
          <p:nvPr/>
        </p:nvSpPr>
        <p:spPr>
          <a:xfrm>
            <a:off x="2516235" y="9043576"/>
            <a:ext cx="7230894" cy="3069889"/>
          </a:xfrm>
          <a:prstGeom prst="homePlate">
            <a:avLst/>
          </a:prstGeom>
          <a:ln w="57150">
            <a:solidFill>
              <a:srgbClr val="FAC3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0000" tIns="720000" rIns="180000" bIns="720000" numCol="1" spcCol="38100" rtlCol="0" anchor="ctr">
            <a:noAutofit/>
          </a:bodyPr>
          <a:lstStyle/>
          <a:p>
            <a:r>
              <a:rPr kumimoji="0" lang="en-US" sz="5000" i="0" u="none" strike="noStrike" cap="none" spc="0" normalizeH="0" baseline="0" dirty="0">
                <a:ln>
                  <a:noFill/>
                </a:ln>
                <a:solidFill>
                  <a:srgbClr val="58585A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District Governors</a:t>
            </a:r>
            <a:endParaRPr kumimoji="0" lang="en-AU" sz="5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8064A2-F98B-2B02-66C7-836F18294101}"/>
              </a:ext>
            </a:extLst>
          </p:cNvPr>
          <p:cNvSpPr txBox="1"/>
          <p:nvPr/>
        </p:nvSpPr>
        <p:spPr>
          <a:xfrm>
            <a:off x="14515730" y="4895038"/>
            <a:ext cx="7230894" cy="306988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50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 12 Districts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6CB7A-2DF3-F954-D774-5B8C302FAEB3}"/>
              </a:ext>
            </a:extLst>
          </p:cNvPr>
          <p:cNvSpPr txBox="1"/>
          <p:nvPr/>
        </p:nvSpPr>
        <p:spPr>
          <a:xfrm>
            <a:off x="14636871" y="9043575"/>
            <a:ext cx="7230894" cy="306988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50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Leaders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DE7EF9-F102-5405-0EA4-95A1054DC152}"/>
              </a:ext>
            </a:extLst>
          </p:cNvPr>
          <p:cNvGrpSpPr/>
          <p:nvPr/>
        </p:nvGrpSpPr>
        <p:grpSpPr>
          <a:xfrm>
            <a:off x="10579516" y="6046423"/>
            <a:ext cx="3408626" cy="1071918"/>
            <a:chOff x="10250902" y="5894023"/>
            <a:chExt cx="3408626" cy="1071918"/>
          </a:xfrm>
          <a:solidFill>
            <a:srgbClr val="FEF5E6"/>
          </a:solidFill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47A1C6FF-1EEC-5492-07B5-D34CEF74C168}"/>
                </a:ext>
              </a:extLst>
            </p:cNvPr>
            <p:cNvSpPr/>
            <p:nvPr/>
          </p:nvSpPr>
          <p:spPr>
            <a:xfrm>
              <a:off x="10250902" y="5894023"/>
              <a:ext cx="874646" cy="1071918"/>
            </a:xfrm>
            <a:prstGeom prst="chevron">
              <a:avLst>
                <a:gd name="adj" fmla="val 62316"/>
              </a:avLst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AF01D781-3A25-AC12-A9EA-CBDD82EBCB04}"/>
                </a:ext>
              </a:extLst>
            </p:cNvPr>
            <p:cNvSpPr/>
            <p:nvPr/>
          </p:nvSpPr>
          <p:spPr>
            <a:xfrm>
              <a:off x="12784882" y="5894023"/>
              <a:ext cx="874646" cy="1071918"/>
            </a:xfrm>
            <a:prstGeom prst="chevron">
              <a:avLst>
                <a:gd name="adj" fmla="val 62316"/>
              </a:avLst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1784F300-6A6A-F941-5113-2C6A2057380A}"/>
                </a:ext>
              </a:extLst>
            </p:cNvPr>
            <p:cNvSpPr/>
            <p:nvPr/>
          </p:nvSpPr>
          <p:spPr>
            <a:xfrm>
              <a:off x="11517892" y="5894023"/>
              <a:ext cx="874646" cy="1071918"/>
            </a:xfrm>
            <a:prstGeom prst="chevron">
              <a:avLst>
                <a:gd name="adj" fmla="val 62316"/>
              </a:avLst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D2CAB37-A1A7-457F-E4F5-E84B2B41C04E}"/>
              </a:ext>
            </a:extLst>
          </p:cNvPr>
          <p:cNvSpPr txBox="1"/>
          <p:nvPr/>
        </p:nvSpPr>
        <p:spPr>
          <a:xfrm>
            <a:off x="9868271" y="6293743"/>
            <a:ext cx="498852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transform into…</a:t>
            </a: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rgbClr val="58585A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E98A89-2211-0C21-BD83-2D70329A3423}"/>
              </a:ext>
            </a:extLst>
          </p:cNvPr>
          <p:cNvGrpSpPr/>
          <p:nvPr/>
        </p:nvGrpSpPr>
        <p:grpSpPr>
          <a:xfrm>
            <a:off x="10423840" y="9988423"/>
            <a:ext cx="3408626" cy="1071918"/>
            <a:chOff x="10250902" y="5894023"/>
            <a:chExt cx="3408626" cy="1071918"/>
          </a:xfrm>
          <a:solidFill>
            <a:srgbClr val="FEF5E6"/>
          </a:solidFill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D9F1117D-3C2F-DDBE-E443-7337CC26BB62}"/>
                </a:ext>
              </a:extLst>
            </p:cNvPr>
            <p:cNvSpPr/>
            <p:nvPr/>
          </p:nvSpPr>
          <p:spPr>
            <a:xfrm>
              <a:off x="10250902" y="5894023"/>
              <a:ext cx="874646" cy="1071918"/>
            </a:xfrm>
            <a:prstGeom prst="chevron">
              <a:avLst>
                <a:gd name="adj" fmla="val 62316"/>
              </a:avLst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AB4857A0-D1F2-F040-263B-8722C5E417E3}"/>
                </a:ext>
              </a:extLst>
            </p:cNvPr>
            <p:cNvSpPr/>
            <p:nvPr/>
          </p:nvSpPr>
          <p:spPr>
            <a:xfrm>
              <a:off x="12784882" y="5894023"/>
              <a:ext cx="874646" cy="1071918"/>
            </a:xfrm>
            <a:prstGeom prst="chevron">
              <a:avLst>
                <a:gd name="adj" fmla="val 62316"/>
              </a:avLst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D4A5D9FE-49E1-7A19-001E-39A43DC9F632}"/>
                </a:ext>
              </a:extLst>
            </p:cNvPr>
            <p:cNvSpPr/>
            <p:nvPr/>
          </p:nvSpPr>
          <p:spPr>
            <a:xfrm>
              <a:off x="11517892" y="5894023"/>
              <a:ext cx="874646" cy="1071918"/>
            </a:xfrm>
            <a:prstGeom prst="chevron">
              <a:avLst>
                <a:gd name="adj" fmla="val 62316"/>
              </a:avLst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1E1B3A6-8150-2017-4C14-8DD4C4FF6E10}"/>
              </a:ext>
            </a:extLst>
          </p:cNvPr>
          <p:cNvSpPr txBox="1"/>
          <p:nvPr/>
        </p:nvSpPr>
        <p:spPr>
          <a:xfrm>
            <a:off x="9712595" y="10235743"/>
            <a:ext cx="498852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transform into…</a:t>
            </a: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rgbClr val="58585A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9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76A6F957-91FC-4284-23D0-90FFB6989AB7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600" b="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CAFF1EDB-9403-7589-E102-A11705FC4D22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lvl="1" indent="0" algn="l" defTabSz="1828800" hangingPunct="1">
              <a:lnSpc>
                <a:spcPct val="70000"/>
              </a:lnSpc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sz="96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What could Districts look like?</a:t>
            </a:r>
            <a:endParaRPr sz="9600" b="0" kern="1200" spc="90" dirty="0">
              <a:solidFill>
                <a:srgbClr val="F7A81B"/>
              </a:solidFill>
              <a:latin typeface="Frutiger LT Std 45 Light"/>
              <a:sym typeface="Frutiger LT Std 45 Light"/>
            </a:endParaRPr>
          </a:p>
        </p:txBody>
      </p:sp>
      <p:pic>
        <p:nvPicPr>
          <p:cNvPr id="7" name="Picture 6" descr="A map of the country&#10;&#10;Description automatically generated">
            <a:extLst>
              <a:ext uri="{FF2B5EF4-FFF2-40B4-BE49-F238E27FC236}">
                <a16:creationId xmlns:a16="http://schemas.microsoft.com/office/drawing/2014/main" id="{D9C10F5E-17DE-95DA-615D-B4EE109ABC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1" t="18718" r="8860" b="19373"/>
          <a:stretch/>
        </p:blipFill>
        <p:spPr>
          <a:xfrm>
            <a:off x="3064041" y="3845070"/>
            <a:ext cx="18255916" cy="96623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B1AB3E-4391-FBF2-782E-954E6CCE7F57}"/>
              </a:ext>
            </a:extLst>
          </p:cNvPr>
          <p:cNvSpPr txBox="1"/>
          <p:nvPr/>
        </p:nvSpPr>
        <p:spPr>
          <a:xfrm>
            <a:off x="4189367" y="7795459"/>
            <a:ext cx="182642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58585A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Western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rgbClr val="58585A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48761F-1DFD-DCAA-1843-F9B30747D068}"/>
              </a:ext>
            </a:extLst>
          </p:cNvPr>
          <p:cNvSpPr txBox="1"/>
          <p:nvPr/>
        </p:nvSpPr>
        <p:spPr>
          <a:xfrm>
            <a:off x="6732041" y="6568239"/>
            <a:ext cx="182642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58585A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Territory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E71E38-D8F5-4D13-1E50-CAF367E8F273}"/>
              </a:ext>
            </a:extLst>
          </p:cNvPr>
          <p:cNvSpPr txBox="1"/>
          <p:nvPr/>
        </p:nvSpPr>
        <p:spPr>
          <a:xfrm>
            <a:off x="6996736" y="8549439"/>
            <a:ext cx="182642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D1411F-236C-4029-CF8C-99592CD3EEAD}"/>
              </a:ext>
            </a:extLst>
          </p:cNvPr>
          <p:cNvSpPr txBox="1"/>
          <p:nvPr/>
        </p:nvSpPr>
        <p:spPr>
          <a:xfrm>
            <a:off x="8823160" y="7507543"/>
            <a:ext cx="216330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Queensland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3D00D5-03F9-8260-5C2F-1A8D54990CF2}"/>
              </a:ext>
            </a:extLst>
          </p:cNvPr>
          <p:cNvSpPr txBox="1"/>
          <p:nvPr/>
        </p:nvSpPr>
        <p:spPr>
          <a:xfrm>
            <a:off x="9370967" y="9110526"/>
            <a:ext cx="232372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South Wales and ACT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58585A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2C5A23-C5B0-204B-BCD5-5B8ADF704CFE}"/>
              </a:ext>
            </a:extLst>
          </p:cNvPr>
          <p:cNvSpPr txBox="1"/>
          <p:nvPr/>
        </p:nvSpPr>
        <p:spPr>
          <a:xfrm>
            <a:off x="9160042" y="10667576"/>
            <a:ext cx="182642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Victoria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58585A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2DE2E-1063-0A41-DD13-3025A2145FCD}"/>
              </a:ext>
            </a:extLst>
          </p:cNvPr>
          <p:cNvSpPr txBox="1"/>
          <p:nvPr/>
        </p:nvSpPr>
        <p:spPr>
          <a:xfrm>
            <a:off x="9619619" y="12629632"/>
            <a:ext cx="182642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Tasmania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58585A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DE2D6A-55DF-C423-DF09-D567FB4D1582}"/>
              </a:ext>
            </a:extLst>
          </p:cNvPr>
          <p:cNvSpPr txBox="1"/>
          <p:nvPr/>
        </p:nvSpPr>
        <p:spPr>
          <a:xfrm>
            <a:off x="12689307" y="8549439"/>
            <a:ext cx="237542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58585A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Papua New Guinea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E8F7E1-B6DA-4718-E16C-AE57EBD0BCA6}"/>
              </a:ext>
            </a:extLst>
          </p:cNvPr>
          <p:cNvSpPr txBox="1"/>
          <p:nvPr/>
        </p:nvSpPr>
        <p:spPr>
          <a:xfrm>
            <a:off x="12689307" y="5447121"/>
            <a:ext cx="237542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58585A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Timor-Leste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AA14D9-A0D5-1A4C-A887-4CD1C17C9928}"/>
              </a:ext>
            </a:extLst>
          </p:cNvPr>
          <p:cNvSpPr txBox="1"/>
          <p:nvPr/>
        </p:nvSpPr>
        <p:spPr>
          <a:xfrm>
            <a:off x="15195288" y="12398799"/>
            <a:ext cx="312479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Island of New Zealand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58585A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771FFB-4726-B4F9-2260-27D9E7C6A06A}"/>
              </a:ext>
            </a:extLst>
          </p:cNvPr>
          <p:cNvSpPr txBox="1"/>
          <p:nvPr/>
        </p:nvSpPr>
        <p:spPr>
          <a:xfrm>
            <a:off x="17368480" y="9062400"/>
            <a:ext cx="312479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Island of New Zealand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58585A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E4B02D-3921-4891-06AA-495B05620309}"/>
              </a:ext>
            </a:extLst>
          </p:cNvPr>
          <p:cNvSpPr txBox="1"/>
          <p:nvPr/>
        </p:nvSpPr>
        <p:spPr>
          <a:xfrm>
            <a:off x="18183731" y="5911838"/>
            <a:ext cx="312479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58585A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Pacific Islands</a:t>
            </a:r>
          </a:p>
        </p:txBody>
      </p:sp>
    </p:spTree>
    <p:extLst>
      <p:ext uri="{BB962C8B-B14F-4D97-AF65-F5344CB8AC3E}">
        <p14:creationId xmlns:p14="http://schemas.microsoft.com/office/powerpoint/2010/main" val="197346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76A6F957-91FC-4284-23D0-90FFB6989AB7}"/>
              </a:ext>
            </a:extLst>
          </p:cNvPr>
          <p:cNvSpPr/>
          <p:nvPr/>
        </p:nvSpPr>
        <p:spPr>
          <a:xfrm>
            <a:off x="0" y="-144379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600" b="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CAFF1EDB-9403-7589-E102-A11705FC4D22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lvl="1" indent="0" algn="l" defTabSz="1828800" hangingPunct="1">
              <a:lnSpc>
                <a:spcPct val="70000"/>
              </a:lnSpc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sz="96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What is a District Leader?</a:t>
            </a:r>
            <a:endParaRPr sz="9600" b="0" kern="1200" spc="90" dirty="0">
              <a:solidFill>
                <a:srgbClr val="F7A81B"/>
              </a:solidFill>
              <a:latin typeface="Frutiger LT Std 45 Light"/>
              <a:sym typeface="Frutiger LT Std 45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6CB7A-2DF3-F954-D774-5B8C302FAEB3}"/>
              </a:ext>
            </a:extLst>
          </p:cNvPr>
          <p:cNvSpPr txBox="1"/>
          <p:nvPr/>
        </p:nvSpPr>
        <p:spPr>
          <a:xfrm>
            <a:off x="10291155" y="3837482"/>
            <a:ext cx="12508884" cy="926392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per District</a:t>
            </a:r>
          </a:p>
          <a:p>
            <a:pPr algn="l"/>
            <a:endParaRPr lang="en-US" sz="50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by clubs in their District for two-year term</a:t>
            </a:r>
          </a:p>
          <a:p>
            <a:pPr algn="l"/>
            <a:endParaRPr lang="en-US" sz="50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some delegated authority from the Regional Council</a:t>
            </a:r>
          </a:p>
          <a:p>
            <a:pPr algn="l"/>
            <a:endParaRPr lang="en-US" sz="50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act as the face of Rotary and as representatives of the Regional Council in their District</a:t>
            </a:r>
          </a:p>
        </p:txBody>
      </p:sp>
      <p:pic>
        <p:nvPicPr>
          <p:cNvPr id="8" name="Graphic 7" descr="User outline">
            <a:extLst>
              <a:ext uri="{FF2B5EF4-FFF2-40B4-BE49-F238E27FC236}">
                <a16:creationId xmlns:a16="http://schemas.microsoft.com/office/drawing/2014/main" id="{F2B7D6D0-63A7-5FF8-A12B-F36700911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3039" y="4247805"/>
            <a:ext cx="7481454" cy="74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76A6F957-91FC-4284-23D0-90FFB6989AB7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600" b="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CAFF1EDB-9403-7589-E102-A11705FC4D22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lvl="1" indent="0" algn="l" defTabSz="1828800" hangingPunct="1">
              <a:lnSpc>
                <a:spcPct val="70000"/>
              </a:lnSpc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sz="96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What would District Leaders do?</a:t>
            </a:r>
            <a:endParaRPr sz="9600" b="0" kern="1200" spc="90" dirty="0">
              <a:solidFill>
                <a:srgbClr val="F7A81B"/>
              </a:solidFill>
              <a:latin typeface="Frutiger LT Std 45 Light"/>
              <a:sym typeface="Frutiger LT Std 45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41200-A512-6CFB-947E-B774024AA9A7}"/>
              </a:ext>
            </a:extLst>
          </p:cNvPr>
          <p:cNvSpPr txBox="1"/>
          <p:nvPr/>
        </p:nvSpPr>
        <p:spPr>
          <a:xfrm>
            <a:off x="12576406" y="4116797"/>
            <a:ext cx="5209436" cy="41181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 Rotary at events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CDA21F-A9AF-50E5-678E-40FFDB141F2B}"/>
              </a:ext>
            </a:extLst>
          </p:cNvPr>
          <p:cNvSpPr txBox="1"/>
          <p:nvPr/>
        </p:nvSpPr>
        <p:spPr>
          <a:xfrm>
            <a:off x="682719" y="8970591"/>
            <a:ext cx="5209436" cy="41181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Rotary Community Leaders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992801-BB45-31F1-3711-777C6FBAE65B}"/>
              </a:ext>
            </a:extLst>
          </p:cNvPr>
          <p:cNvSpPr txBox="1"/>
          <p:nvPr/>
        </p:nvSpPr>
        <p:spPr>
          <a:xfrm>
            <a:off x="6538770" y="4116797"/>
            <a:ext cx="5209436" cy="41181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as single point of contact for people outside Rotary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DEA507-4F32-796A-B3BB-33D81624EFE7}"/>
              </a:ext>
            </a:extLst>
          </p:cNvPr>
          <p:cNvSpPr txBox="1"/>
          <p:nvPr/>
        </p:nvSpPr>
        <p:spPr>
          <a:xfrm>
            <a:off x="6538770" y="8970591"/>
            <a:ext cx="5209436" cy="41181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The Rotary Foundation, sign Global Grants and approve use of funds</a:t>
            </a:r>
            <a:endParaRPr lang="en-US" sz="400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0F1684-5EFF-E481-2D91-079879309627}"/>
              </a:ext>
            </a:extLst>
          </p:cNvPr>
          <p:cNvSpPr txBox="1"/>
          <p:nvPr/>
        </p:nvSpPr>
        <p:spPr>
          <a:xfrm>
            <a:off x="682719" y="4116797"/>
            <a:ext cx="5209436" cy="41181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public image of Rotary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70CCF3-11C2-2FD9-E743-FB58B1A8363F}"/>
              </a:ext>
            </a:extLst>
          </p:cNvPr>
          <p:cNvSpPr txBox="1"/>
          <p:nvPr/>
        </p:nvSpPr>
        <p:spPr>
          <a:xfrm>
            <a:off x="12576406" y="8970591"/>
            <a:ext cx="5209436" cy="41181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agreements on behalf of Regional Council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C052F6-C00C-FB42-CCB4-145F26B1DA12}"/>
              </a:ext>
            </a:extLst>
          </p:cNvPr>
          <p:cNvSpPr txBox="1"/>
          <p:nvPr/>
        </p:nvSpPr>
        <p:spPr>
          <a:xfrm>
            <a:off x="18614042" y="4116797"/>
            <a:ext cx="5209436" cy="41181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International Assembly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A5745-D77A-139B-C61B-96C186FE2639}"/>
              </a:ext>
            </a:extLst>
          </p:cNvPr>
          <p:cNvSpPr txBox="1"/>
          <p:nvPr/>
        </p:nvSpPr>
        <p:spPr>
          <a:xfrm>
            <a:off x="18614042" y="8970591"/>
            <a:ext cx="5209436" cy="41181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Regional Council regularly</a:t>
            </a:r>
          </a:p>
        </p:txBody>
      </p:sp>
    </p:spTree>
    <p:extLst>
      <p:ext uri="{BB962C8B-B14F-4D97-AF65-F5344CB8AC3E}">
        <p14:creationId xmlns:p14="http://schemas.microsoft.com/office/powerpoint/2010/main" val="16732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">
            <a:extLst>
              <a:ext uri="{FF2B5EF4-FFF2-40B4-BE49-F238E27FC236}">
                <a16:creationId xmlns:a16="http://schemas.microsoft.com/office/drawing/2014/main" id="{E5969222-E863-FA64-4BC3-703A31BA21DE}"/>
              </a:ext>
            </a:extLst>
          </p:cNvPr>
          <p:cNvSpPr/>
          <p:nvPr/>
        </p:nvSpPr>
        <p:spPr>
          <a:xfrm>
            <a:off x="0" y="0"/>
            <a:ext cx="24383999" cy="1902506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600" b="0" kern="1200" dirty="0">
              <a:solidFill>
                <a:srgbClr val="58585A"/>
              </a:solidFill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413C9C8-D828-AAC1-35FB-8A1B0692F573}"/>
              </a:ext>
            </a:extLst>
          </p:cNvPr>
          <p:cNvSpPr/>
          <p:nvPr/>
        </p:nvSpPr>
        <p:spPr>
          <a:xfrm>
            <a:off x="574578" y="2098582"/>
            <a:ext cx="10309556" cy="1978435"/>
          </a:xfrm>
          <a:prstGeom prst="homePlate">
            <a:avLst/>
          </a:prstGeom>
          <a:ln w="57150">
            <a:solidFill>
              <a:srgbClr val="FAC3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0000" tIns="720000" rIns="180000" bIns="720000" numCol="1" spcCol="38100" rtlCol="0" anchor="ctr">
            <a:no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58585A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Titles and boundaries of Districts can be confusing. Frequent redistricting required.</a:t>
            </a:r>
            <a:endParaRPr kumimoji="0" lang="en-AU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6CB7A-2DF3-F954-D774-5B8C302FAEB3}"/>
              </a:ext>
            </a:extLst>
          </p:cNvPr>
          <p:cNvSpPr txBox="1"/>
          <p:nvPr/>
        </p:nvSpPr>
        <p:spPr>
          <a:xfrm>
            <a:off x="12585464" y="2098582"/>
            <a:ext cx="11371816" cy="197843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Geographically based Districts that make sense in their local context.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17D68B2-64CA-7275-B30F-91FC84D2DA34}"/>
              </a:ext>
            </a:extLst>
          </p:cNvPr>
          <p:cNvSpPr/>
          <p:nvPr/>
        </p:nvSpPr>
        <p:spPr>
          <a:xfrm>
            <a:off x="574578" y="4472417"/>
            <a:ext cx="10309556" cy="1978435"/>
          </a:xfrm>
          <a:prstGeom prst="homePlate">
            <a:avLst/>
          </a:prstGeom>
          <a:ln w="57150">
            <a:solidFill>
              <a:srgbClr val="FAC3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0000" tIns="720000" rIns="180000" bIns="720000" numCol="1" spcCol="38100" rtlCol="0" anchor="ctr">
            <a:no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58585A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DGs in place for one year at a time, making continuity a challenge.</a:t>
            </a:r>
            <a:endParaRPr kumimoji="0" lang="en-AU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15D8AA7-9631-6BF2-CC4D-46C343C23F7B}"/>
              </a:ext>
            </a:extLst>
          </p:cNvPr>
          <p:cNvSpPr/>
          <p:nvPr/>
        </p:nvSpPr>
        <p:spPr>
          <a:xfrm>
            <a:off x="574578" y="6843183"/>
            <a:ext cx="10309555" cy="1978435"/>
          </a:xfrm>
          <a:prstGeom prst="homePlate">
            <a:avLst/>
          </a:prstGeom>
          <a:ln w="57150">
            <a:solidFill>
              <a:srgbClr val="FAC3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0000" tIns="720000" rIns="180000" bIns="720000" numCol="1" spcCol="38100" rtlCol="0" anchor="ctr">
            <a:no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58585A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No clear point of contact for external parties.</a:t>
            </a:r>
            <a:endParaRPr kumimoji="0" lang="en-AU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8C9F3F7-C9D3-EF16-874D-640110CFDAF8}"/>
              </a:ext>
            </a:extLst>
          </p:cNvPr>
          <p:cNvSpPr/>
          <p:nvPr/>
        </p:nvSpPr>
        <p:spPr>
          <a:xfrm>
            <a:off x="612891" y="9217018"/>
            <a:ext cx="10309554" cy="1978435"/>
          </a:xfrm>
          <a:prstGeom prst="homePlate">
            <a:avLst/>
          </a:prstGeom>
          <a:ln w="57150">
            <a:solidFill>
              <a:srgbClr val="FAC3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0000" tIns="720000" rIns="180000" bIns="720000" numCol="1" spcCol="38100" rtlCol="0" anchor="ctr">
            <a:no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58585A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DGs promote TRF as one of their many tasks.</a:t>
            </a:r>
            <a:endParaRPr kumimoji="0" lang="en-AU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5252B3A-A335-2FA3-0305-E474450B3A33}"/>
              </a:ext>
            </a:extLst>
          </p:cNvPr>
          <p:cNvSpPr/>
          <p:nvPr/>
        </p:nvSpPr>
        <p:spPr>
          <a:xfrm>
            <a:off x="612891" y="11587784"/>
            <a:ext cx="10309554" cy="1978434"/>
          </a:xfrm>
          <a:prstGeom prst="homePlate">
            <a:avLst/>
          </a:prstGeom>
          <a:ln w="57150">
            <a:solidFill>
              <a:srgbClr val="FAC3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0000" tIns="720000" rIns="180000" bIns="720000" numCol="1" spcCol="38100" rtlCol="0" anchor="ctr">
            <a:no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58585A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DGEs attend International Assembly.</a:t>
            </a:r>
            <a:endParaRPr kumimoji="0" lang="en-AU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58DE1C-697E-FE6D-7159-C80E016B7904}"/>
              </a:ext>
            </a:extLst>
          </p:cNvPr>
          <p:cNvSpPr txBox="1"/>
          <p:nvPr/>
        </p:nvSpPr>
        <p:spPr>
          <a:xfrm>
            <a:off x="12585464" y="4472417"/>
            <a:ext cx="11371816" cy="197843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Leaders in place for at least two years (maximum of four).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C464FF-982A-EB9D-3292-B837A4F9A1CD}"/>
              </a:ext>
            </a:extLst>
          </p:cNvPr>
          <p:cNvSpPr txBox="1"/>
          <p:nvPr/>
        </p:nvSpPr>
        <p:spPr>
          <a:xfrm>
            <a:off x="12585464" y="6843183"/>
            <a:ext cx="11371816" cy="197843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Leaders work with external parties and enter agreements on behalf of Regional Council.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6A2264-D244-5421-EB9C-312236C21BD3}"/>
              </a:ext>
            </a:extLst>
          </p:cNvPr>
          <p:cNvSpPr txBox="1"/>
          <p:nvPr/>
        </p:nvSpPr>
        <p:spPr>
          <a:xfrm>
            <a:off x="12585464" y="9213948"/>
            <a:ext cx="11371816" cy="197843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more focused workload, District Leaders have greater capacity to promote TRF.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C53D26-D483-3C41-A1DC-6F0AB45D8F90}"/>
              </a:ext>
            </a:extLst>
          </p:cNvPr>
          <p:cNvSpPr txBox="1"/>
          <p:nvPr/>
        </p:nvSpPr>
        <p:spPr>
          <a:xfrm>
            <a:off x="12585463" y="11584712"/>
            <a:ext cx="11371815" cy="197843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Leaders attend International Assembly and convey messaging to Rotary Community Groups.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6BB515-5578-B98E-BF0F-D1545308E737}"/>
              </a:ext>
            </a:extLst>
          </p:cNvPr>
          <p:cNvSpPr txBox="1"/>
          <p:nvPr/>
        </p:nvSpPr>
        <p:spPr>
          <a:xfrm>
            <a:off x="3063324" y="666828"/>
            <a:ext cx="514435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u="none" strike="noStrike" kern="1200" cap="none" spc="90" normalizeH="0" baseline="0" dirty="0">
                <a:ln>
                  <a:noFill/>
                </a:ln>
                <a:solidFill>
                  <a:srgbClr val="F7A81B"/>
                </a:solidFill>
                <a:effectLst/>
                <a:uFillTx/>
                <a:latin typeface="Frutiger LT Std 45 Light"/>
                <a:cs typeface="Arial" panose="020B0604020202020204" pitchFamily="34" charset="0"/>
                <a:sym typeface="Frutiger LT Std 45 Light"/>
              </a:rPr>
              <a:t>C</a:t>
            </a:r>
            <a:r>
              <a:rPr kumimoji="0" lang="en-US" sz="7000" b="0" u="none" strike="noStrike" cap="none" spc="0" normalizeH="0" baseline="0" dirty="0">
                <a:ln>
                  <a:noFill/>
                </a:ln>
                <a:solidFill>
                  <a:srgbClr val="F7A81B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urrent state</a:t>
            </a:r>
            <a:endParaRPr kumimoji="0" lang="en-AU" sz="7000" b="0" u="none" strike="noStrike" cap="none" spc="0" normalizeH="0" baseline="0" dirty="0">
              <a:ln>
                <a:noFill/>
              </a:ln>
              <a:solidFill>
                <a:srgbClr val="F7A81B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5029A1-72B9-6E02-E085-0B7ED64835E1}"/>
              </a:ext>
            </a:extLst>
          </p:cNvPr>
          <p:cNvSpPr txBox="1"/>
          <p:nvPr/>
        </p:nvSpPr>
        <p:spPr>
          <a:xfrm>
            <a:off x="14154858" y="722696"/>
            <a:ext cx="8233023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0" b="0" dirty="0">
                <a:solidFill>
                  <a:srgbClr val="F7A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future </a:t>
            </a:r>
            <a:r>
              <a:rPr kumimoji="0" lang="en-US" sz="7000" b="0" u="none" strike="noStrike" cap="none" spc="0" normalizeH="0" baseline="0" dirty="0">
                <a:ln>
                  <a:noFill/>
                </a:ln>
                <a:solidFill>
                  <a:srgbClr val="F7A81B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state</a:t>
            </a:r>
            <a:endParaRPr kumimoji="0" lang="en-AU" sz="7000" b="0" u="none" strike="noStrike" cap="none" spc="0" normalizeH="0" baseline="0" dirty="0">
              <a:ln>
                <a:noFill/>
              </a:ln>
              <a:solidFill>
                <a:srgbClr val="F7A81B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7098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212C7872-3ECB-04F8-9369-696745DDF716}"/>
              </a:ext>
            </a:extLst>
          </p:cNvPr>
          <p:cNvSpPr/>
          <p:nvPr/>
        </p:nvSpPr>
        <p:spPr>
          <a:xfrm>
            <a:off x="1" y="0"/>
            <a:ext cx="6770450" cy="13716000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600" b="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How can you learn more?">
            <a:extLst>
              <a:ext uri="{FF2B5EF4-FFF2-40B4-BE49-F238E27FC236}">
                <a16:creationId xmlns:a16="http://schemas.microsoft.com/office/drawing/2014/main" id="{4D0CD53D-E7B7-EB43-EDD3-97EF4A48CC80}"/>
              </a:ext>
            </a:extLst>
          </p:cNvPr>
          <p:cNvSpPr txBox="1"/>
          <p:nvPr/>
        </p:nvSpPr>
        <p:spPr>
          <a:xfrm>
            <a:off x="-316525" y="5222264"/>
            <a:ext cx="6770451" cy="3271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50800" rIns="0" bIns="50800" anchor="ctr">
            <a:spAutoFit/>
          </a:bodyPr>
          <a:lstStyle/>
          <a:p>
            <a:pPr marL="914400" lvl="1" indent="0" algn="just" defTabSz="1828800" hangingPunct="1">
              <a:lnSpc>
                <a:spcPct val="70000"/>
              </a:lnSpc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sz="96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Potential</a:t>
            </a:r>
          </a:p>
          <a:p>
            <a:pPr marL="914400" lvl="1" indent="0" algn="just" defTabSz="1828800" hangingPunct="1">
              <a:lnSpc>
                <a:spcPct val="70000"/>
              </a:lnSpc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sz="96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Operating</a:t>
            </a:r>
          </a:p>
          <a:p>
            <a:pPr marL="914400" lvl="1" indent="0" algn="just" defTabSz="1828800" hangingPunct="1">
              <a:lnSpc>
                <a:spcPct val="70000"/>
              </a:lnSpc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sz="96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Model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62CED972-F588-189C-7A9B-B293B05B7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1" t="15313" r="20301" b="2371"/>
          <a:stretch/>
        </p:blipFill>
        <p:spPr>
          <a:xfrm>
            <a:off x="9063792" y="292276"/>
            <a:ext cx="13266822" cy="131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3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76A6F957-91FC-4284-23D0-90FFB6989AB7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600" b="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CAFF1EDB-9403-7589-E102-A11705FC4D22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lvl="1" indent="0" algn="l" defTabSz="1828800" hangingPunct="1">
              <a:lnSpc>
                <a:spcPct val="70000"/>
              </a:lnSpc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sz="96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Potential benefits</a:t>
            </a:r>
            <a:endParaRPr sz="9600" b="0" kern="1200" spc="90" dirty="0">
              <a:solidFill>
                <a:srgbClr val="F7A81B"/>
              </a:solidFill>
              <a:latin typeface="Frutiger LT Std 45 Light"/>
              <a:sym typeface="Frutiger LT Std 45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41200-A512-6CFB-947E-B774024AA9A7}"/>
              </a:ext>
            </a:extLst>
          </p:cNvPr>
          <p:cNvSpPr txBox="1"/>
          <p:nvPr/>
        </p:nvSpPr>
        <p:spPr>
          <a:xfrm>
            <a:off x="12576406" y="4116797"/>
            <a:ext cx="5209436" cy="41181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collaboration and coordination between clubs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CDA21F-A9AF-50E5-678E-40FFDB141F2B}"/>
              </a:ext>
            </a:extLst>
          </p:cNvPr>
          <p:cNvSpPr txBox="1"/>
          <p:nvPr/>
        </p:nvSpPr>
        <p:spPr>
          <a:xfrm>
            <a:off x="682719" y="8970591"/>
            <a:ext cx="5209436" cy="41181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message, multiple languages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992801-BB45-31F1-3711-777C6FBAE65B}"/>
              </a:ext>
            </a:extLst>
          </p:cNvPr>
          <p:cNvSpPr txBox="1"/>
          <p:nvPr/>
        </p:nvSpPr>
        <p:spPr>
          <a:xfrm>
            <a:off x="6538770" y="4116797"/>
            <a:ext cx="5209436" cy="41181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duplication of tasks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DEA507-4F32-796A-B3BB-33D81624EFE7}"/>
              </a:ext>
            </a:extLst>
          </p:cNvPr>
          <p:cNvSpPr txBox="1"/>
          <p:nvPr/>
        </p:nvSpPr>
        <p:spPr>
          <a:xfrm>
            <a:off x="6538770" y="8970591"/>
            <a:ext cx="5209436" cy="41181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scale projects with a bigger impact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0F1684-5EFF-E481-2D91-079879309627}"/>
              </a:ext>
            </a:extLst>
          </p:cNvPr>
          <p:cNvSpPr txBox="1"/>
          <p:nvPr/>
        </p:nvSpPr>
        <p:spPr>
          <a:xfrm>
            <a:off x="682719" y="4116797"/>
            <a:ext cx="5209436" cy="41181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support network for clubs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70CCF3-11C2-2FD9-E743-FB58B1A8363F}"/>
              </a:ext>
            </a:extLst>
          </p:cNvPr>
          <p:cNvSpPr txBox="1"/>
          <p:nvPr/>
        </p:nvSpPr>
        <p:spPr>
          <a:xfrm>
            <a:off x="12576406" y="8970591"/>
            <a:ext cx="5209436" cy="41181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consistent public image campaigns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C052F6-C00C-FB42-CCB4-145F26B1DA12}"/>
              </a:ext>
            </a:extLst>
          </p:cNvPr>
          <p:cNvSpPr txBox="1"/>
          <p:nvPr/>
        </p:nvSpPr>
        <p:spPr>
          <a:xfrm>
            <a:off x="18614042" y="4116797"/>
            <a:ext cx="5209436" cy="41181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capacity to form partnerships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A5745-D77A-139B-C61B-96C186FE2639}"/>
              </a:ext>
            </a:extLst>
          </p:cNvPr>
          <p:cNvSpPr txBox="1"/>
          <p:nvPr/>
        </p:nvSpPr>
        <p:spPr>
          <a:xfrm>
            <a:off x="18614042" y="8970591"/>
            <a:ext cx="5209436" cy="41181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appeal for prospective members</a:t>
            </a:r>
          </a:p>
        </p:txBody>
      </p:sp>
    </p:spTree>
    <p:extLst>
      <p:ext uri="{BB962C8B-B14F-4D97-AF65-F5344CB8AC3E}">
        <p14:creationId xmlns:p14="http://schemas.microsoft.com/office/powerpoint/2010/main" val="39409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">
  <a:themeElements>
    <a:clrScheme name="ROTARY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D91B5C"/>
      </a:accent1>
      <a:accent2>
        <a:srgbClr val="009999"/>
      </a:accent2>
      <a:accent3>
        <a:srgbClr val="872175"/>
      </a:accent3>
      <a:accent4>
        <a:srgbClr val="FF7600"/>
      </a:accent4>
      <a:accent5>
        <a:srgbClr val="17458F"/>
      </a:accent5>
      <a:accent6>
        <a:srgbClr val="01B4E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Modern">
  <a:themeElements>
    <a:clrScheme name="ROTARY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D91B5C"/>
      </a:accent1>
      <a:accent2>
        <a:srgbClr val="009999"/>
      </a:accent2>
      <a:accent3>
        <a:srgbClr val="872175"/>
      </a:accent3>
      <a:accent4>
        <a:srgbClr val="FF7600"/>
      </a:accent4>
      <a:accent5>
        <a:srgbClr val="17458F"/>
      </a:accent5>
      <a:accent6>
        <a:srgbClr val="01B4E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</TotalTime>
  <Words>541</Words>
  <Application>Microsoft Office PowerPoint</Application>
  <PresentationFormat>Custom</PresentationFormat>
  <Paragraphs>106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Frutiger LT Std 45 Light</vt:lpstr>
      <vt:lpstr>Helvetica Neue</vt:lpstr>
      <vt:lpstr>Helvetica Neue Light</vt:lpstr>
      <vt:lpstr>Helvetica Neue Medium</vt:lpstr>
      <vt:lpstr>Segoe UI</vt:lpstr>
      <vt:lpstr>Wingdings</vt:lpstr>
      <vt:lpstr>White</vt:lpstr>
      <vt:lpstr>Modern</vt:lpstr>
      <vt:lpstr>1_Modern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Waugh</dc:creator>
  <cp:lastModifiedBy>Michelle Gallace</cp:lastModifiedBy>
  <cp:revision>1</cp:revision>
  <cp:lastPrinted>2023-09-25T02:12:07Z</cp:lastPrinted>
  <dcterms:modified xsi:type="dcterms:W3CDTF">2023-11-22T06:43:09Z</dcterms:modified>
</cp:coreProperties>
</file>