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95" r:id="rId3"/>
    <p:sldMasterId id="2147483721" r:id="rId4"/>
  </p:sldMasterIdLst>
  <p:notesMasterIdLst>
    <p:notesMasterId r:id="rId17"/>
  </p:notesMasterIdLst>
  <p:handoutMasterIdLst>
    <p:handoutMasterId r:id="rId18"/>
  </p:handoutMasterIdLst>
  <p:sldIdLst>
    <p:sldId id="257" r:id="rId5"/>
    <p:sldId id="4210" r:id="rId6"/>
    <p:sldId id="4222" r:id="rId7"/>
    <p:sldId id="4223" r:id="rId8"/>
    <p:sldId id="4211" r:id="rId9"/>
    <p:sldId id="4217" r:id="rId10"/>
    <p:sldId id="4218" r:id="rId11"/>
    <p:sldId id="4224" r:id="rId12"/>
    <p:sldId id="4220" r:id="rId13"/>
    <p:sldId id="4225" r:id="rId14"/>
    <p:sldId id="4226" r:id="rId15"/>
    <p:sldId id="4192" r:id="rId16"/>
  </p:sldIdLst>
  <p:sldSz cx="24384000" cy="13716000"/>
  <p:notesSz cx="6797675" cy="992822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4547" userDrawn="1">
          <p15:clr>
            <a:srgbClr val="A4A3A4"/>
          </p15:clr>
        </p15:guide>
        <p15:guide id="2" pos="768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Rg st="1" end="15"/>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58F"/>
    <a:srgbClr val="3497DA"/>
    <a:srgbClr val="00A2E0"/>
    <a:srgbClr val="4C758E"/>
    <a:srgbClr val="D3EDF7"/>
    <a:srgbClr val="0069C8"/>
    <a:srgbClr val="FFFFFF"/>
    <a:srgbClr val="EA5F00"/>
    <a:srgbClr val="58585A"/>
    <a:srgbClr val="7798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A01CDA-9035-47BE-8FC4-856123F59E44}" v="2" dt="2023-09-19T05:10:25.25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73684" autoAdjust="0"/>
  </p:normalViewPr>
  <p:slideViewPr>
    <p:cSldViewPr snapToGrid="0">
      <p:cViewPr varScale="1">
        <p:scale>
          <a:sx n="25" d="100"/>
          <a:sy n="25" d="100"/>
        </p:scale>
        <p:origin x="1260" y="12"/>
      </p:cViewPr>
      <p:guideLst>
        <p:guide orient="horz" pos="4547"/>
        <p:guide pos="76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7060"/>
    </p:cViewPr>
  </p:sorterViewPr>
  <p:notesViewPr>
    <p:cSldViewPr snapToGrid="0">
      <p:cViewPr varScale="1">
        <p:scale>
          <a:sx n="47" d="100"/>
          <a:sy n="47" d="100"/>
        </p:scale>
        <p:origin x="2792" y="4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Gallace" userId="6890fe1d-fae7-4c95-8977-faa318922140" providerId="ADAL" clId="{9BA01CDA-9035-47BE-8FC4-856123F59E44}"/>
    <pc:docChg chg="undo custSel modSld modNotesMaster modHandout">
      <pc:chgData name="Michelle Gallace" userId="6890fe1d-fae7-4c95-8977-faa318922140" providerId="ADAL" clId="{9BA01CDA-9035-47BE-8FC4-856123F59E44}" dt="2023-09-19T05:58:18.526" v="275" actId="1036"/>
      <pc:docMkLst>
        <pc:docMk/>
      </pc:docMkLst>
      <pc:sldChg chg="modNotes modNotesTx">
        <pc:chgData name="Michelle Gallace" userId="6890fe1d-fae7-4c95-8977-faa318922140" providerId="ADAL" clId="{9BA01CDA-9035-47BE-8FC4-856123F59E44}" dt="2023-09-19T05:11:31.306" v="5" actId="20577"/>
        <pc:sldMkLst>
          <pc:docMk/>
          <pc:sldMk cId="0" sldId="257"/>
        </pc:sldMkLst>
      </pc:sldChg>
      <pc:sldChg chg="modNotes modNotesTx">
        <pc:chgData name="Michelle Gallace" userId="6890fe1d-fae7-4c95-8977-faa318922140" providerId="ADAL" clId="{9BA01CDA-9035-47BE-8FC4-856123F59E44}" dt="2023-09-19T05:21:01.282" v="67" actId="20577"/>
        <pc:sldMkLst>
          <pc:docMk/>
          <pc:sldMk cId="1518297355" sldId="4192"/>
        </pc:sldMkLst>
      </pc:sldChg>
      <pc:sldChg chg="modNotes modNotesTx">
        <pc:chgData name="Michelle Gallace" userId="6890fe1d-fae7-4c95-8977-faa318922140" providerId="ADAL" clId="{9BA01CDA-9035-47BE-8FC4-856123F59E44}" dt="2023-09-19T05:11:50.416" v="8" actId="20577"/>
        <pc:sldMkLst>
          <pc:docMk/>
          <pc:sldMk cId="2743094635" sldId="4210"/>
        </pc:sldMkLst>
      </pc:sldChg>
      <pc:sldChg chg="modSp mod modNotes modNotesTx">
        <pc:chgData name="Michelle Gallace" userId="6890fe1d-fae7-4c95-8977-faa318922140" providerId="ADAL" clId="{9BA01CDA-9035-47BE-8FC4-856123F59E44}" dt="2023-09-19T05:21:55.315" v="79" actId="1076"/>
        <pc:sldMkLst>
          <pc:docMk/>
          <pc:sldMk cId="2114223670" sldId="4211"/>
        </pc:sldMkLst>
        <pc:spChg chg="mod">
          <ac:chgData name="Michelle Gallace" userId="6890fe1d-fae7-4c95-8977-faa318922140" providerId="ADAL" clId="{9BA01CDA-9035-47BE-8FC4-856123F59E44}" dt="2023-09-19T05:21:55.315" v="79" actId="1076"/>
          <ac:spMkLst>
            <pc:docMk/>
            <pc:sldMk cId="2114223670" sldId="4211"/>
            <ac:spMk id="8" creationId="{1BDCCDDB-2519-B534-F584-CC748EFC2B19}"/>
          </ac:spMkLst>
        </pc:spChg>
        <pc:spChg chg="mod">
          <ac:chgData name="Michelle Gallace" userId="6890fe1d-fae7-4c95-8977-faa318922140" providerId="ADAL" clId="{9BA01CDA-9035-47BE-8FC4-856123F59E44}" dt="2023-09-19T05:21:52.162" v="78" actId="1076"/>
          <ac:spMkLst>
            <pc:docMk/>
            <pc:sldMk cId="2114223670" sldId="4211"/>
            <ac:spMk id="282" creationId="{00000000-0000-0000-0000-000000000000}"/>
          </ac:spMkLst>
        </pc:spChg>
      </pc:sldChg>
      <pc:sldChg chg="modSp mod modNotes modNotesTx">
        <pc:chgData name="Michelle Gallace" userId="6890fe1d-fae7-4c95-8977-faa318922140" providerId="ADAL" clId="{9BA01CDA-9035-47BE-8FC4-856123F59E44}" dt="2023-09-19T05:42:24.829" v="182" actId="20577"/>
        <pc:sldMkLst>
          <pc:docMk/>
          <pc:sldMk cId="3168605246" sldId="4217"/>
        </pc:sldMkLst>
        <pc:spChg chg="mod">
          <ac:chgData name="Michelle Gallace" userId="6890fe1d-fae7-4c95-8977-faa318922140" providerId="ADAL" clId="{9BA01CDA-9035-47BE-8FC4-856123F59E44}" dt="2023-09-19T05:42:12.779" v="150" actId="20577"/>
          <ac:spMkLst>
            <pc:docMk/>
            <pc:sldMk cId="3168605246" sldId="4217"/>
            <ac:spMk id="3" creationId="{9AA1302B-F849-1B61-1FE1-C9F2AEC4EFA2}"/>
          </ac:spMkLst>
        </pc:spChg>
        <pc:spChg chg="mod">
          <ac:chgData name="Michelle Gallace" userId="6890fe1d-fae7-4c95-8977-faa318922140" providerId="ADAL" clId="{9BA01CDA-9035-47BE-8FC4-856123F59E44}" dt="2023-09-19T05:22:02.696" v="84" actId="20577"/>
          <ac:spMkLst>
            <pc:docMk/>
            <pc:sldMk cId="3168605246" sldId="4217"/>
            <ac:spMk id="283" creationId="{00000000-0000-0000-0000-000000000000}"/>
          </ac:spMkLst>
        </pc:spChg>
      </pc:sldChg>
      <pc:sldChg chg="modSp mod modNotes modNotesTx">
        <pc:chgData name="Michelle Gallace" userId="6890fe1d-fae7-4c95-8977-faa318922140" providerId="ADAL" clId="{9BA01CDA-9035-47BE-8FC4-856123F59E44}" dt="2023-09-19T05:22:09.640" v="97" actId="20577"/>
        <pc:sldMkLst>
          <pc:docMk/>
          <pc:sldMk cId="338725441" sldId="4218"/>
        </pc:sldMkLst>
        <pc:spChg chg="mod">
          <ac:chgData name="Michelle Gallace" userId="6890fe1d-fae7-4c95-8977-faa318922140" providerId="ADAL" clId="{9BA01CDA-9035-47BE-8FC4-856123F59E44}" dt="2023-09-19T05:22:09.640" v="97" actId="20577"/>
          <ac:spMkLst>
            <pc:docMk/>
            <pc:sldMk cId="338725441" sldId="4218"/>
            <ac:spMk id="283" creationId="{00000000-0000-0000-0000-000000000000}"/>
          </ac:spMkLst>
        </pc:spChg>
      </pc:sldChg>
      <pc:sldChg chg="modSp mod modNotes modNotesTx">
        <pc:chgData name="Michelle Gallace" userId="6890fe1d-fae7-4c95-8977-faa318922140" providerId="ADAL" clId="{9BA01CDA-9035-47BE-8FC4-856123F59E44}" dt="2023-09-19T05:21:29.947" v="74" actId="20577"/>
        <pc:sldMkLst>
          <pc:docMk/>
          <pc:sldMk cId="4089224006" sldId="4220"/>
        </pc:sldMkLst>
        <pc:spChg chg="mod">
          <ac:chgData name="Michelle Gallace" userId="6890fe1d-fae7-4c95-8977-faa318922140" providerId="ADAL" clId="{9BA01CDA-9035-47BE-8FC4-856123F59E44}" dt="2023-09-19T05:21:22.687" v="68" actId="1076"/>
          <ac:spMkLst>
            <pc:docMk/>
            <pc:sldMk cId="4089224006" sldId="4220"/>
            <ac:spMk id="3" creationId="{9AA1302B-F849-1B61-1FE1-C9F2AEC4EFA2}"/>
          </ac:spMkLst>
        </pc:spChg>
        <pc:spChg chg="mod">
          <ac:chgData name="Michelle Gallace" userId="6890fe1d-fae7-4c95-8977-faa318922140" providerId="ADAL" clId="{9BA01CDA-9035-47BE-8FC4-856123F59E44}" dt="2023-09-19T05:21:29.947" v="74" actId="20577"/>
          <ac:spMkLst>
            <pc:docMk/>
            <pc:sldMk cId="4089224006" sldId="4220"/>
            <ac:spMk id="283" creationId="{00000000-0000-0000-0000-000000000000}"/>
          </ac:spMkLst>
        </pc:spChg>
      </pc:sldChg>
      <pc:sldChg chg="modSp mod modNotes modNotesTx">
        <pc:chgData name="Michelle Gallace" userId="6890fe1d-fae7-4c95-8977-faa318922140" providerId="ADAL" clId="{9BA01CDA-9035-47BE-8FC4-856123F59E44}" dt="2023-09-19T05:58:18.526" v="275" actId="1036"/>
        <pc:sldMkLst>
          <pc:docMk/>
          <pc:sldMk cId="1622889662" sldId="4222"/>
        </pc:sldMkLst>
        <pc:spChg chg="mod">
          <ac:chgData name="Michelle Gallace" userId="6890fe1d-fae7-4c95-8977-faa318922140" providerId="ADAL" clId="{9BA01CDA-9035-47BE-8FC4-856123F59E44}" dt="2023-09-19T05:57:53" v="267" actId="20577"/>
          <ac:spMkLst>
            <pc:docMk/>
            <pc:sldMk cId="1622889662" sldId="4222"/>
            <ac:spMk id="2" creationId="{8545E7F1-2925-27CB-DA99-D8B18BBB10AE}"/>
          </ac:spMkLst>
        </pc:spChg>
        <pc:grpChg chg="mod">
          <ac:chgData name="Michelle Gallace" userId="6890fe1d-fae7-4c95-8977-faa318922140" providerId="ADAL" clId="{9BA01CDA-9035-47BE-8FC4-856123F59E44}" dt="2023-09-19T05:58:13.856" v="270" actId="14100"/>
          <ac:grpSpMkLst>
            <pc:docMk/>
            <pc:sldMk cId="1622889662" sldId="4222"/>
            <ac:grpSpMk id="29" creationId="{703D9EDA-A7A2-EEFF-5562-CFBE8BF89E37}"/>
          </ac:grpSpMkLst>
        </pc:grpChg>
        <pc:grpChg chg="mod">
          <ac:chgData name="Michelle Gallace" userId="6890fe1d-fae7-4c95-8977-faa318922140" providerId="ADAL" clId="{9BA01CDA-9035-47BE-8FC4-856123F59E44}" dt="2023-09-19T05:58:18.526" v="275" actId="1036"/>
          <ac:grpSpMkLst>
            <pc:docMk/>
            <pc:sldMk cId="1622889662" sldId="4222"/>
            <ac:grpSpMk id="30" creationId="{E74B1E79-D881-AABC-3FD3-2BF340C97D0E}"/>
          </ac:grpSpMkLst>
        </pc:grpChg>
      </pc:sldChg>
      <pc:sldChg chg="modNotes modNotesTx">
        <pc:chgData name="Michelle Gallace" userId="6890fe1d-fae7-4c95-8977-faa318922140" providerId="ADAL" clId="{9BA01CDA-9035-47BE-8FC4-856123F59E44}" dt="2023-09-19T05:13:11.064" v="23" actId="20577"/>
        <pc:sldMkLst>
          <pc:docMk/>
          <pc:sldMk cId="3654132931" sldId="4223"/>
        </pc:sldMkLst>
      </pc:sldChg>
      <pc:sldChg chg="modNotes modNotesTx">
        <pc:chgData name="Michelle Gallace" userId="6890fe1d-fae7-4c95-8977-faa318922140" providerId="ADAL" clId="{9BA01CDA-9035-47BE-8FC4-856123F59E44}" dt="2023-09-19T05:19:38.315" v="49" actId="5793"/>
        <pc:sldMkLst>
          <pc:docMk/>
          <pc:sldMk cId="3763044031" sldId="4224"/>
        </pc:sldMkLst>
      </pc:sldChg>
      <pc:sldChg chg="modSp mod modNotes modNotesTx">
        <pc:chgData name="Michelle Gallace" userId="6890fe1d-fae7-4c95-8977-faa318922140" providerId="ADAL" clId="{9BA01CDA-9035-47BE-8FC4-856123F59E44}" dt="2023-09-19T05:43:45.427" v="188" actId="20577"/>
        <pc:sldMkLst>
          <pc:docMk/>
          <pc:sldMk cId="476738602" sldId="4225"/>
        </pc:sldMkLst>
        <pc:spChg chg="mod">
          <ac:chgData name="Michelle Gallace" userId="6890fe1d-fae7-4c95-8977-faa318922140" providerId="ADAL" clId="{9BA01CDA-9035-47BE-8FC4-856123F59E44}" dt="2023-09-19T05:43:45.427" v="188" actId="20577"/>
          <ac:spMkLst>
            <pc:docMk/>
            <pc:sldMk cId="476738602" sldId="4225"/>
            <ac:spMk id="2" creationId="{9B164B17-2F88-E179-00E4-C9C51123A2D6}"/>
          </ac:spMkLst>
        </pc:spChg>
      </pc:sldChg>
      <pc:sldChg chg="modNotes modNotesTx">
        <pc:chgData name="Michelle Gallace" userId="6890fe1d-fae7-4c95-8977-faa318922140" providerId="ADAL" clId="{9BA01CDA-9035-47BE-8FC4-856123F59E44}" dt="2023-09-19T05:20:43.250" v="63" actId="20577"/>
        <pc:sldMkLst>
          <pc:docMk/>
          <pc:sldMk cId="1446826244" sldId="422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5947A5-CD9C-4211-9688-42842346C342}" type="doc">
      <dgm:prSet loTypeId="urn:microsoft.com/office/officeart/2005/8/layout/chart3" loCatId="cycle" qsTypeId="urn:microsoft.com/office/officeart/2005/8/quickstyle/simple1" qsCatId="simple" csTypeId="urn:microsoft.com/office/officeart/2005/8/colors/accent1_3" csCatId="accent1" phldr="1"/>
      <dgm:spPr/>
    </dgm:pt>
    <dgm:pt modelId="{9328A4AA-C6CA-415D-BFAC-D9F791529111}">
      <dgm:prSet phldrT="[Text]"/>
      <dgm:spPr/>
      <dgm:t>
        <a:bodyPr/>
        <a:lstStyle/>
        <a:p>
          <a:r>
            <a:rPr lang="en-US"/>
            <a:t>.</a:t>
          </a:r>
        </a:p>
      </dgm:t>
    </dgm:pt>
    <dgm:pt modelId="{5874E53B-E52D-4968-AD8B-A19D2AAB08B8}" type="parTrans" cxnId="{F12400D2-A4D0-4C01-9E08-A0C0FFF757B7}">
      <dgm:prSet/>
      <dgm:spPr/>
      <dgm:t>
        <a:bodyPr/>
        <a:lstStyle/>
        <a:p>
          <a:endParaRPr lang="en-US"/>
        </a:p>
      </dgm:t>
    </dgm:pt>
    <dgm:pt modelId="{B184BED7-7FAD-4FFE-938E-29A94D3EF404}" type="sibTrans" cxnId="{F12400D2-A4D0-4C01-9E08-A0C0FFF757B7}">
      <dgm:prSet/>
      <dgm:spPr/>
      <dgm:t>
        <a:bodyPr/>
        <a:lstStyle/>
        <a:p>
          <a:endParaRPr lang="en-US"/>
        </a:p>
      </dgm:t>
    </dgm:pt>
    <dgm:pt modelId="{A8046759-C8C9-4BD8-A733-767EAACEBFEA}">
      <dgm:prSet phldrT="[Text]"/>
      <dgm:spPr/>
      <dgm:t>
        <a:bodyPr/>
        <a:lstStyle/>
        <a:p>
          <a:r>
            <a:rPr lang="en-US"/>
            <a:t>.</a:t>
          </a:r>
        </a:p>
      </dgm:t>
    </dgm:pt>
    <dgm:pt modelId="{0C971575-DF06-4210-9C42-42CFD13362EF}" type="parTrans" cxnId="{15EB51E8-C033-43F6-A794-A3B38978767F}">
      <dgm:prSet/>
      <dgm:spPr/>
      <dgm:t>
        <a:bodyPr/>
        <a:lstStyle/>
        <a:p>
          <a:endParaRPr lang="en-US"/>
        </a:p>
      </dgm:t>
    </dgm:pt>
    <dgm:pt modelId="{452C63E5-1F52-463C-A0C7-E0FA071D27C1}" type="sibTrans" cxnId="{15EB51E8-C033-43F6-A794-A3B38978767F}">
      <dgm:prSet/>
      <dgm:spPr/>
      <dgm:t>
        <a:bodyPr/>
        <a:lstStyle/>
        <a:p>
          <a:endParaRPr lang="en-US"/>
        </a:p>
      </dgm:t>
    </dgm:pt>
    <dgm:pt modelId="{8B81AE38-66A4-41CA-8FAB-630967A0221F}">
      <dgm:prSet phldrT="[Text]"/>
      <dgm:spPr/>
      <dgm:t>
        <a:bodyPr/>
        <a:lstStyle/>
        <a:p>
          <a:r>
            <a:rPr lang="en-US"/>
            <a:t>.</a:t>
          </a:r>
        </a:p>
      </dgm:t>
    </dgm:pt>
    <dgm:pt modelId="{CB692BBB-EFB9-4622-89C6-9915D9CCA5C4}" type="parTrans" cxnId="{F93E8213-A790-4A76-B537-F2F1C37BBF0E}">
      <dgm:prSet/>
      <dgm:spPr/>
      <dgm:t>
        <a:bodyPr/>
        <a:lstStyle/>
        <a:p>
          <a:endParaRPr lang="en-US"/>
        </a:p>
      </dgm:t>
    </dgm:pt>
    <dgm:pt modelId="{59D7975D-6C00-4294-A008-7C854C439EBE}" type="sibTrans" cxnId="{F93E8213-A790-4A76-B537-F2F1C37BBF0E}">
      <dgm:prSet/>
      <dgm:spPr/>
      <dgm:t>
        <a:bodyPr/>
        <a:lstStyle/>
        <a:p>
          <a:endParaRPr lang="en-US"/>
        </a:p>
      </dgm:t>
    </dgm:pt>
    <dgm:pt modelId="{94EB15E9-7AC9-4478-88A2-6D1060C295F5}" type="pres">
      <dgm:prSet presAssocID="{F25947A5-CD9C-4211-9688-42842346C342}" presName="compositeShape" presStyleCnt="0">
        <dgm:presLayoutVars>
          <dgm:chMax val="7"/>
          <dgm:dir/>
          <dgm:resizeHandles val="exact"/>
        </dgm:presLayoutVars>
      </dgm:prSet>
      <dgm:spPr/>
    </dgm:pt>
    <dgm:pt modelId="{4FFE68D0-4089-4638-BC05-5C3222193E46}" type="pres">
      <dgm:prSet presAssocID="{F25947A5-CD9C-4211-9688-42842346C342}" presName="wedge1" presStyleLbl="node1" presStyleIdx="0" presStyleCnt="3"/>
      <dgm:spPr/>
    </dgm:pt>
    <dgm:pt modelId="{6F95CEEE-58A1-4D23-BBAC-92ACB8B0BDC2}" type="pres">
      <dgm:prSet presAssocID="{F25947A5-CD9C-4211-9688-42842346C342}" presName="wedge1Tx" presStyleLbl="node1" presStyleIdx="0" presStyleCnt="3">
        <dgm:presLayoutVars>
          <dgm:chMax val="0"/>
          <dgm:chPref val="0"/>
          <dgm:bulletEnabled val="1"/>
        </dgm:presLayoutVars>
      </dgm:prSet>
      <dgm:spPr/>
    </dgm:pt>
    <dgm:pt modelId="{1A091E5D-9383-4911-A1C7-D748428F511E}" type="pres">
      <dgm:prSet presAssocID="{F25947A5-CD9C-4211-9688-42842346C342}" presName="wedge2" presStyleLbl="node1" presStyleIdx="1" presStyleCnt="3"/>
      <dgm:spPr/>
    </dgm:pt>
    <dgm:pt modelId="{CEC577E9-F7C2-468D-A272-F798688990EC}" type="pres">
      <dgm:prSet presAssocID="{F25947A5-CD9C-4211-9688-42842346C342}" presName="wedge2Tx" presStyleLbl="node1" presStyleIdx="1" presStyleCnt="3">
        <dgm:presLayoutVars>
          <dgm:chMax val="0"/>
          <dgm:chPref val="0"/>
          <dgm:bulletEnabled val="1"/>
        </dgm:presLayoutVars>
      </dgm:prSet>
      <dgm:spPr/>
    </dgm:pt>
    <dgm:pt modelId="{960B6E12-DC64-4EB0-A844-233F7BC10500}" type="pres">
      <dgm:prSet presAssocID="{F25947A5-CD9C-4211-9688-42842346C342}" presName="wedge3" presStyleLbl="node1" presStyleIdx="2" presStyleCnt="3"/>
      <dgm:spPr/>
    </dgm:pt>
    <dgm:pt modelId="{13872DF1-0A46-474C-9B84-E39186BE3D9F}" type="pres">
      <dgm:prSet presAssocID="{F25947A5-CD9C-4211-9688-42842346C342}" presName="wedge3Tx" presStyleLbl="node1" presStyleIdx="2" presStyleCnt="3">
        <dgm:presLayoutVars>
          <dgm:chMax val="0"/>
          <dgm:chPref val="0"/>
          <dgm:bulletEnabled val="1"/>
        </dgm:presLayoutVars>
      </dgm:prSet>
      <dgm:spPr/>
    </dgm:pt>
  </dgm:ptLst>
  <dgm:cxnLst>
    <dgm:cxn modelId="{F93E8213-A790-4A76-B537-F2F1C37BBF0E}" srcId="{F25947A5-CD9C-4211-9688-42842346C342}" destId="{8B81AE38-66A4-41CA-8FAB-630967A0221F}" srcOrd="2" destOrd="0" parTransId="{CB692BBB-EFB9-4622-89C6-9915D9CCA5C4}" sibTransId="{59D7975D-6C00-4294-A008-7C854C439EBE}"/>
    <dgm:cxn modelId="{BE85C254-1E7C-4AAC-B5B6-BE002B4E5233}" type="presOf" srcId="{8B81AE38-66A4-41CA-8FAB-630967A0221F}" destId="{960B6E12-DC64-4EB0-A844-233F7BC10500}" srcOrd="0" destOrd="0" presId="urn:microsoft.com/office/officeart/2005/8/layout/chart3"/>
    <dgm:cxn modelId="{39930958-A822-432C-B659-0C8206C121E9}" type="presOf" srcId="{8B81AE38-66A4-41CA-8FAB-630967A0221F}" destId="{13872DF1-0A46-474C-9B84-E39186BE3D9F}" srcOrd="1" destOrd="0" presId="urn:microsoft.com/office/officeart/2005/8/layout/chart3"/>
    <dgm:cxn modelId="{A9F2B68E-BAD9-4619-9500-73900C3A56AC}" type="presOf" srcId="{F25947A5-CD9C-4211-9688-42842346C342}" destId="{94EB15E9-7AC9-4478-88A2-6D1060C295F5}" srcOrd="0" destOrd="0" presId="urn:microsoft.com/office/officeart/2005/8/layout/chart3"/>
    <dgm:cxn modelId="{698262A6-9AD6-4CDF-BCB2-A267984FEA3C}" type="presOf" srcId="{9328A4AA-C6CA-415D-BFAC-D9F791529111}" destId="{4FFE68D0-4089-4638-BC05-5C3222193E46}" srcOrd="0" destOrd="0" presId="urn:microsoft.com/office/officeart/2005/8/layout/chart3"/>
    <dgm:cxn modelId="{E78157C5-83EC-453F-8CF2-D6EA4B9BFEA0}" type="presOf" srcId="{A8046759-C8C9-4BD8-A733-767EAACEBFEA}" destId="{1A091E5D-9383-4911-A1C7-D748428F511E}" srcOrd="0" destOrd="0" presId="urn:microsoft.com/office/officeart/2005/8/layout/chart3"/>
    <dgm:cxn modelId="{F12400D2-A4D0-4C01-9E08-A0C0FFF757B7}" srcId="{F25947A5-CD9C-4211-9688-42842346C342}" destId="{9328A4AA-C6CA-415D-BFAC-D9F791529111}" srcOrd="0" destOrd="0" parTransId="{5874E53B-E52D-4968-AD8B-A19D2AAB08B8}" sibTransId="{B184BED7-7FAD-4FFE-938E-29A94D3EF404}"/>
    <dgm:cxn modelId="{BD1F93E2-BAFB-4F31-AFC3-C2DAE5F7D826}" type="presOf" srcId="{9328A4AA-C6CA-415D-BFAC-D9F791529111}" destId="{6F95CEEE-58A1-4D23-BBAC-92ACB8B0BDC2}" srcOrd="1" destOrd="0" presId="urn:microsoft.com/office/officeart/2005/8/layout/chart3"/>
    <dgm:cxn modelId="{BD7249E4-4F10-408E-A17A-442BEF95B026}" type="presOf" srcId="{A8046759-C8C9-4BD8-A733-767EAACEBFEA}" destId="{CEC577E9-F7C2-468D-A272-F798688990EC}" srcOrd="1" destOrd="0" presId="urn:microsoft.com/office/officeart/2005/8/layout/chart3"/>
    <dgm:cxn modelId="{15EB51E8-C033-43F6-A794-A3B38978767F}" srcId="{F25947A5-CD9C-4211-9688-42842346C342}" destId="{A8046759-C8C9-4BD8-A733-767EAACEBFEA}" srcOrd="1" destOrd="0" parTransId="{0C971575-DF06-4210-9C42-42CFD13362EF}" sibTransId="{452C63E5-1F52-463C-A0C7-E0FA071D27C1}"/>
    <dgm:cxn modelId="{9A7DA586-0EF7-4002-BDE4-1ACFA847117B}" type="presParOf" srcId="{94EB15E9-7AC9-4478-88A2-6D1060C295F5}" destId="{4FFE68D0-4089-4638-BC05-5C3222193E46}" srcOrd="0" destOrd="0" presId="urn:microsoft.com/office/officeart/2005/8/layout/chart3"/>
    <dgm:cxn modelId="{D1D5A453-2824-4C71-AE3A-0F89B4E6C70F}" type="presParOf" srcId="{94EB15E9-7AC9-4478-88A2-6D1060C295F5}" destId="{6F95CEEE-58A1-4D23-BBAC-92ACB8B0BDC2}" srcOrd="1" destOrd="0" presId="urn:microsoft.com/office/officeart/2005/8/layout/chart3"/>
    <dgm:cxn modelId="{81CA0386-0A6D-41D1-ADDE-0B27C90F2D11}" type="presParOf" srcId="{94EB15E9-7AC9-4478-88A2-6D1060C295F5}" destId="{1A091E5D-9383-4911-A1C7-D748428F511E}" srcOrd="2" destOrd="0" presId="urn:microsoft.com/office/officeart/2005/8/layout/chart3"/>
    <dgm:cxn modelId="{7CCD18DD-75F0-4B5B-AF7F-18C090ADF392}" type="presParOf" srcId="{94EB15E9-7AC9-4478-88A2-6D1060C295F5}" destId="{CEC577E9-F7C2-468D-A272-F798688990EC}" srcOrd="3" destOrd="0" presId="urn:microsoft.com/office/officeart/2005/8/layout/chart3"/>
    <dgm:cxn modelId="{3098EE8B-16CD-436E-BD70-D6E3823D187C}" type="presParOf" srcId="{94EB15E9-7AC9-4478-88A2-6D1060C295F5}" destId="{960B6E12-DC64-4EB0-A844-233F7BC10500}" srcOrd="4" destOrd="0" presId="urn:microsoft.com/office/officeart/2005/8/layout/chart3"/>
    <dgm:cxn modelId="{411FDD0D-7D04-4083-8BE8-C720156D5C73}" type="presParOf" srcId="{94EB15E9-7AC9-4478-88A2-6D1060C295F5}" destId="{13872DF1-0A46-474C-9B84-E39186BE3D9F}" srcOrd="5" destOrd="0" presId="urn:microsoft.com/office/officeart/2005/8/layout/char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5947A5-CD9C-4211-9688-42842346C342}" type="doc">
      <dgm:prSet loTypeId="urn:microsoft.com/office/officeart/2005/8/layout/chart3" loCatId="cycle" qsTypeId="urn:microsoft.com/office/officeart/2005/8/quickstyle/simple1" qsCatId="simple" csTypeId="urn:microsoft.com/office/officeart/2005/8/colors/accent1_3" csCatId="accent1" phldr="1"/>
      <dgm:spPr/>
    </dgm:pt>
    <dgm:pt modelId="{9328A4AA-C6CA-415D-BFAC-D9F791529111}">
      <dgm:prSet phldrT="[Text]"/>
      <dgm:spPr/>
      <dgm:t>
        <a:bodyPr/>
        <a:lstStyle/>
        <a:p>
          <a:r>
            <a:rPr lang="en-US"/>
            <a:t>.</a:t>
          </a:r>
        </a:p>
      </dgm:t>
    </dgm:pt>
    <dgm:pt modelId="{5874E53B-E52D-4968-AD8B-A19D2AAB08B8}" type="parTrans" cxnId="{F12400D2-A4D0-4C01-9E08-A0C0FFF757B7}">
      <dgm:prSet/>
      <dgm:spPr/>
      <dgm:t>
        <a:bodyPr/>
        <a:lstStyle/>
        <a:p>
          <a:endParaRPr lang="en-US"/>
        </a:p>
      </dgm:t>
    </dgm:pt>
    <dgm:pt modelId="{B184BED7-7FAD-4FFE-938E-29A94D3EF404}" type="sibTrans" cxnId="{F12400D2-A4D0-4C01-9E08-A0C0FFF757B7}">
      <dgm:prSet/>
      <dgm:spPr/>
      <dgm:t>
        <a:bodyPr/>
        <a:lstStyle/>
        <a:p>
          <a:endParaRPr lang="en-US"/>
        </a:p>
      </dgm:t>
    </dgm:pt>
    <dgm:pt modelId="{A8046759-C8C9-4BD8-A733-767EAACEBFEA}">
      <dgm:prSet phldrT="[Text]"/>
      <dgm:spPr/>
      <dgm:t>
        <a:bodyPr/>
        <a:lstStyle/>
        <a:p>
          <a:r>
            <a:rPr lang="en-US"/>
            <a:t>.</a:t>
          </a:r>
        </a:p>
      </dgm:t>
    </dgm:pt>
    <dgm:pt modelId="{0C971575-DF06-4210-9C42-42CFD13362EF}" type="parTrans" cxnId="{15EB51E8-C033-43F6-A794-A3B38978767F}">
      <dgm:prSet/>
      <dgm:spPr/>
      <dgm:t>
        <a:bodyPr/>
        <a:lstStyle/>
        <a:p>
          <a:endParaRPr lang="en-US"/>
        </a:p>
      </dgm:t>
    </dgm:pt>
    <dgm:pt modelId="{452C63E5-1F52-463C-A0C7-E0FA071D27C1}" type="sibTrans" cxnId="{15EB51E8-C033-43F6-A794-A3B38978767F}">
      <dgm:prSet/>
      <dgm:spPr/>
      <dgm:t>
        <a:bodyPr/>
        <a:lstStyle/>
        <a:p>
          <a:endParaRPr lang="en-US"/>
        </a:p>
      </dgm:t>
    </dgm:pt>
    <dgm:pt modelId="{8B81AE38-66A4-41CA-8FAB-630967A0221F}">
      <dgm:prSet phldrT="[Text]"/>
      <dgm:spPr/>
      <dgm:t>
        <a:bodyPr/>
        <a:lstStyle/>
        <a:p>
          <a:r>
            <a:rPr lang="en-US"/>
            <a:t>.</a:t>
          </a:r>
        </a:p>
      </dgm:t>
    </dgm:pt>
    <dgm:pt modelId="{CB692BBB-EFB9-4622-89C6-9915D9CCA5C4}" type="parTrans" cxnId="{F93E8213-A790-4A76-B537-F2F1C37BBF0E}">
      <dgm:prSet/>
      <dgm:spPr/>
      <dgm:t>
        <a:bodyPr/>
        <a:lstStyle/>
        <a:p>
          <a:endParaRPr lang="en-US"/>
        </a:p>
      </dgm:t>
    </dgm:pt>
    <dgm:pt modelId="{59D7975D-6C00-4294-A008-7C854C439EBE}" type="sibTrans" cxnId="{F93E8213-A790-4A76-B537-F2F1C37BBF0E}">
      <dgm:prSet/>
      <dgm:spPr/>
      <dgm:t>
        <a:bodyPr/>
        <a:lstStyle/>
        <a:p>
          <a:endParaRPr lang="en-US"/>
        </a:p>
      </dgm:t>
    </dgm:pt>
    <dgm:pt modelId="{94EB15E9-7AC9-4478-88A2-6D1060C295F5}" type="pres">
      <dgm:prSet presAssocID="{F25947A5-CD9C-4211-9688-42842346C342}" presName="compositeShape" presStyleCnt="0">
        <dgm:presLayoutVars>
          <dgm:chMax val="7"/>
          <dgm:dir/>
          <dgm:resizeHandles val="exact"/>
        </dgm:presLayoutVars>
      </dgm:prSet>
      <dgm:spPr/>
    </dgm:pt>
    <dgm:pt modelId="{4FFE68D0-4089-4638-BC05-5C3222193E46}" type="pres">
      <dgm:prSet presAssocID="{F25947A5-CD9C-4211-9688-42842346C342}" presName="wedge1" presStyleLbl="node1" presStyleIdx="0" presStyleCnt="3"/>
      <dgm:spPr/>
    </dgm:pt>
    <dgm:pt modelId="{6F95CEEE-58A1-4D23-BBAC-92ACB8B0BDC2}" type="pres">
      <dgm:prSet presAssocID="{F25947A5-CD9C-4211-9688-42842346C342}" presName="wedge1Tx" presStyleLbl="node1" presStyleIdx="0" presStyleCnt="3">
        <dgm:presLayoutVars>
          <dgm:chMax val="0"/>
          <dgm:chPref val="0"/>
          <dgm:bulletEnabled val="1"/>
        </dgm:presLayoutVars>
      </dgm:prSet>
      <dgm:spPr/>
    </dgm:pt>
    <dgm:pt modelId="{1A091E5D-9383-4911-A1C7-D748428F511E}" type="pres">
      <dgm:prSet presAssocID="{F25947A5-CD9C-4211-9688-42842346C342}" presName="wedge2" presStyleLbl="node1" presStyleIdx="1" presStyleCnt="3"/>
      <dgm:spPr/>
    </dgm:pt>
    <dgm:pt modelId="{CEC577E9-F7C2-468D-A272-F798688990EC}" type="pres">
      <dgm:prSet presAssocID="{F25947A5-CD9C-4211-9688-42842346C342}" presName="wedge2Tx" presStyleLbl="node1" presStyleIdx="1" presStyleCnt="3">
        <dgm:presLayoutVars>
          <dgm:chMax val="0"/>
          <dgm:chPref val="0"/>
          <dgm:bulletEnabled val="1"/>
        </dgm:presLayoutVars>
      </dgm:prSet>
      <dgm:spPr/>
    </dgm:pt>
    <dgm:pt modelId="{960B6E12-DC64-4EB0-A844-233F7BC10500}" type="pres">
      <dgm:prSet presAssocID="{F25947A5-CD9C-4211-9688-42842346C342}" presName="wedge3" presStyleLbl="node1" presStyleIdx="2" presStyleCnt="3"/>
      <dgm:spPr/>
    </dgm:pt>
    <dgm:pt modelId="{13872DF1-0A46-474C-9B84-E39186BE3D9F}" type="pres">
      <dgm:prSet presAssocID="{F25947A5-CD9C-4211-9688-42842346C342}" presName="wedge3Tx" presStyleLbl="node1" presStyleIdx="2" presStyleCnt="3">
        <dgm:presLayoutVars>
          <dgm:chMax val="0"/>
          <dgm:chPref val="0"/>
          <dgm:bulletEnabled val="1"/>
        </dgm:presLayoutVars>
      </dgm:prSet>
      <dgm:spPr/>
    </dgm:pt>
  </dgm:ptLst>
  <dgm:cxnLst>
    <dgm:cxn modelId="{F93E8213-A790-4A76-B537-F2F1C37BBF0E}" srcId="{F25947A5-CD9C-4211-9688-42842346C342}" destId="{8B81AE38-66A4-41CA-8FAB-630967A0221F}" srcOrd="2" destOrd="0" parTransId="{CB692BBB-EFB9-4622-89C6-9915D9CCA5C4}" sibTransId="{59D7975D-6C00-4294-A008-7C854C439EBE}"/>
    <dgm:cxn modelId="{BE85C254-1E7C-4AAC-B5B6-BE002B4E5233}" type="presOf" srcId="{8B81AE38-66A4-41CA-8FAB-630967A0221F}" destId="{960B6E12-DC64-4EB0-A844-233F7BC10500}" srcOrd="0" destOrd="0" presId="urn:microsoft.com/office/officeart/2005/8/layout/chart3"/>
    <dgm:cxn modelId="{39930958-A822-432C-B659-0C8206C121E9}" type="presOf" srcId="{8B81AE38-66A4-41CA-8FAB-630967A0221F}" destId="{13872DF1-0A46-474C-9B84-E39186BE3D9F}" srcOrd="1" destOrd="0" presId="urn:microsoft.com/office/officeart/2005/8/layout/chart3"/>
    <dgm:cxn modelId="{A9F2B68E-BAD9-4619-9500-73900C3A56AC}" type="presOf" srcId="{F25947A5-CD9C-4211-9688-42842346C342}" destId="{94EB15E9-7AC9-4478-88A2-6D1060C295F5}" srcOrd="0" destOrd="0" presId="urn:microsoft.com/office/officeart/2005/8/layout/chart3"/>
    <dgm:cxn modelId="{698262A6-9AD6-4CDF-BCB2-A267984FEA3C}" type="presOf" srcId="{9328A4AA-C6CA-415D-BFAC-D9F791529111}" destId="{4FFE68D0-4089-4638-BC05-5C3222193E46}" srcOrd="0" destOrd="0" presId="urn:microsoft.com/office/officeart/2005/8/layout/chart3"/>
    <dgm:cxn modelId="{E78157C5-83EC-453F-8CF2-D6EA4B9BFEA0}" type="presOf" srcId="{A8046759-C8C9-4BD8-A733-767EAACEBFEA}" destId="{1A091E5D-9383-4911-A1C7-D748428F511E}" srcOrd="0" destOrd="0" presId="urn:microsoft.com/office/officeart/2005/8/layout/chart3"/>
    <dgm:cxn modelId="{F12400D2-A4D0-4C01-9E08-A0C0FFF757B7}" srcId="{F25947A5-CD9C-4211-9688-42842346C342}" destId="{9328A4AA-C6CA-415D-BFAC-D9F791529111}" srcOrd="0" destOrd="0" parTransId="{5874E53B-E52D-4968-AD8B-A19D2AAB08B8}" sibTransId="{B184BED7-7FAD-4FFE-938E-29A94D3EF404}"/>
    <dgm:cxn modelId="{BD1F93E2-BAFB-4F31-AFC3-C2DAE5F7D826}" type="presOf" srcId="{9328A4AA-C6CA-415D-BFAC-D9F791529111}" destId="{6F95CEEE-58A1-4D23-BBAC-92ACB8B0BDC2}" srcOrd="1" destOrd="0" presId="urn:microsoft.com/office/officeart/2005/8/layout/chart3"/>
    <dgm:cxn modelId="{BD7249E4-4F10-408E-A17A-442BEF95B026}" type="presOf" srcId="{A8046759-C8C9-4BD8-A733-767EAACEBFEA}" destId="{CEC577E9-F7C2-468D-A272-F798688990EC}" srcOrd="1" destOrd="0" presId="urn:microsoft.com/office/officeart/2005/8/layout/chart3"/>
    <dgm:cxn modelId="{15EB51E8-C033-43F6-A794-A3B38978767F}" srcId="{F25947A5-CD9C-4211-9688-42842346C342}" destId="{A8046759-C8C9-4BD8-A733-767EAACEBFEA}" srcOrd="1" destOrd="0" parTransId="{0C971575-DF06-4210-9C42-42CFD13362EF}" sibTransId="{452C63E5-1F52-463C-A0C7-E0FA071D27C1}"/>
    <dgm:cxn modelId="{9A7DA586-0EF7-4002-BDE4-1ACFA847117B}" type="presParOf" srcId="{94EB15E9-7AC9-4478-88A2-6D1060C295F5}" destId="{4FFE68D0-4089-4638-BC05-5C3222193E46}" srcOrd="0" destOrd="0" presId="urn:microsoft.com/office/officeart/2005/8/layout/chart3"/>
    <dgm:cxn modelId="{D1D5A453-2824-4C71-AE3A-0F89B4E6C70F}" type="presParOf" srcId="{94EB15E9-7AC9-4478-88A2-6D1060C295F5}" destId="{6F95CEEE-58A1-4D23-BBAC-92ACB8B0BDC2}" srcOrd="1" destOrd="0" presId="urn:microsoft.com/office/officeart/2005/8/layout/chart3"/>
    <dgm:cxn modelId="{81CA0386-0A6D-41D1-ADDE-0B27C90F2D11}" type="presParOf" srcId="{94EB15E9-7AC9-4478-88A2-6D1060C295F5}" destId="{1A091E5D-9383-4911-A1C7-D748428F511E}" srcOrd="2" destOrd="0" presId="urn:microsoft.com/office/officeart/2005/8/layout/chart3"/>
    <dgm:cxn modelId="{7CCD18DD-75F0-4B5B-AF7F-18C090ADF392}" type="presParOf" srcId="{94EB15E9-7AC9-4478-88A2-6D1060C295F5}" destId="{CEC577E9-F7C2-468D-A272-F798688990EC}" srcOrd="3" destOrd="0" presId="urn:microsoft.com/office/officeart/2005/8/layout/chart3"/>
    <dgm:cxn modelId="{3098EE8B-16CD-436E-BD70-D6E3823D187C}" type="presParOf" srcId="{94EB15E9-7AC9-4478-88A2-6D1060C295F5}" destId="{960B6E12-DC64-4EB0-A844-233F7BC10500}" srcOrd="4" destOrd="0" presId="urn:microsoft.com/office/officeart/2005/8/layout/chart3"/>
    <dgm:cxn modelId="{411FDD0D-7D04-4083-8BE8-C720156D5C73}" type="presParOf" srcId="{94EB15E9-7AC9-4478-88A2-6D1060C295F5}" destId="{13872DF1-0A46-474C-9B84-E39186BE3D9F}" srcOrd="5" destOrd="0" presId="urn:microsoft.com/office/officeart/2005/8/layout/char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E68D0-4089-4638-BC05-5C3222193E46}">
      <dsp:nvSpPr>
        <dsp:cNvPr id="0" name=""/>
        <dsp:cNvSpPr/>
      </dsp:nvSpPr>
      <dsp:spPr>
        <a:xfrm>
          <a:off x="677497" y="76009"/>
          <a:ext cx="945895" cy="945895"/>
        </a:xfrm>
        <a:prstGeom prst="pie">
          <a:avLst>
            <a:gd name="adj1" fmla="val 16200000"/>
            <a:gd name="adj2" fmla="val 180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a:t>
          </a:r>
        </a:p>
      </dsp:txBody>
      <dsp:txXfrm>
        <a:off x="1191771" y="250549"/>
        <a:ext cx="320928" cy="315298"/>
      </dsp:txXfrm>
    </dsp:sp>
    <dsp:sp modelId="{1A091E5D-9383-4911-A1C7-D748428F511E}">
      <dsp:nvSpPr>
        <dsp:cNvPr id="0" name=""/>
        <dsp:cNvSpPr/>
      </dsp:nvSpPr>
      <dsp:spPr>
        <a:xfrm>
          <a:off x="628738" y="104161"/>
          <a:ext cx="945895" cy="945895"/>
        </a:xfrm>
        <a:prstGeom prst="pie">
          <a:avLst>
            <a:gd name="adj1" fmla="val 1800000"/>
            <a:gd name="adj2" fmla="val 9000000"/>
          </a:avLst>
        </a:prstGeom>
        <a:solidFill>
          <a:schemeClr val="accent1">
            <a:shade val="80000"/>
            <a:hueOff val="292470"/>
            <a:satOff val="-9140"/>
            <a:lumOff val="156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a:t>
          </a:r>
        </a:p>
      </dsp:txBody>
      <dsp:txXfrm>
        <a:off x="887733" y="700976"/>
        <a:ext cx="427905" cy="292777"/>
      </dsp:txXfrm>
    </dsp:sp>
    <dsp:sp modelId="{960B6E12-DC64-4EB0-A844-233F7BC10500}">
      <dsp:nvSpPr>
        <dsp:cNvPr id="0" name=""/>
        <dsp:cNvSpPr/>
      </dsp:nvSpPr>
      <dsp:spPr>
        <a:xfrm>
          <a:off x="628738" y="104161"/>
          <a:ext cx="945895" cy="945895"/>
        </a:xfrm>
        <a:prstGeom prst="pie">
          <a:avLst>
            <a:gd name="adj1" fmla="val 9000000"/>
            <a:gd name="adj2" fmla="val 16200000"/>
          </a:avLst>
        </a:prstGeom>
        <a:solidFill>
          <a:schemeClr val="accent1">
            <a:shade val="80000"/>
            <a:hueOff val="584940"/>
            <a:satOff val="-18280"/>
            <a:lumOff val="313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a:t>
          </a:r>
        </a:p>
      </dsp:txBody>
      <dsp:txXfrm>
        <a:off x="730084" y="289961"/>
        <a:ext cx="320928" cy="3152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E68D0-4089-4638-BC05-5C3222193E46}">
      <dsp:nvSpPr>
        <dsp:cNvPr id="0" name=""/>
        <dsp:cNvSpPr/>
      </dsp:nvSpPr>
      <dsp:spPr>
        <a:xfrm>
          <a:off x="677497" y="76009"/>
          <a:ext cx="945895" cy="945895"/>
        </a:xfrm>
        <a:prstGeom prst="pie">
          <a:avLst>
            <a:gd name="adj1" fmla="val 16200000"/>
            <a:gd name="adj2" fmla="val 180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a:t>
          </a:r>
        </a:p>
      </dsp:txBody>
      <dsp:txXfrm>
        <a:off x="1191771" y="250549"/>
        <a:ext cx="320928" cy="315298"/>
      </dsp:txXfrm>
    </dsp:sp>
    <dsp:sp modelId="{1A091E5D-9383-4911-A1C7-D748428F511E}">
      <dsp:nvSpPr>
        <dsp:cNvPr id="0" name=""/>
        <dsp:cNvSpPr/>
      </dsp:nvSpPr>
      <dsp:spPr>
        <a:xfrm>
          <a:off x="628738" y="104161"/>
          <a:ext cx="945895" cy="945895"/>
        </a:xfrm>
        <a:prstGeom prst="pie">
          <a:avLst>
            <a:gd name="adj1" fmla="val 1800000"/>
            <a:gd name="adj2" fmla="val 9000000"/>
          </a:avLst>
        </a:prstGeom>
        <a:solidFill>
          <a:schemeClr val="accent1">
            <a:shade val="80000"/>
            <a:hueOff val="292470"/>
            <a:satOff val="-9140"/>
            <a:lumOff val="156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a:t>
          </a:r>
        </a:p>
      </dsp:txBody>
      <dsp:txXfrm>
        <a:off x="887733" y="700976"/>
        <a:ext cx="427905" cy="292777"/>
      </dsp:txXfrm>
    </dsp:sp>
    <dsp:sp modelId="{960B6E12-DC64-4EB0-A844-233F7BC10500}">
      <dsp:nvSpPr>
        <dsp:cNvPr id="0" name=""/>
        <dsp:cNvSpPr/>
      </dsp:nvSpPr>
      <dsp:spPr>
        <a:xfrm>
          <a:off x="628738" y="104161"/>
          <a:ext cx="945895" cy="945895"/>
        </a:xfrm>
        <a:prstGeom prst="pie">
          <a:avLst>
            <a:gd name="adj1" fmla="val 9000000"/>
            <a:gd name="adj2" fmla="val 16200000"/>
          </a:avLst>
        </a:prstGeom>
        <a:solidFill>
          <a:schemeClr val="accent1">
            <a:shade val="80000"/>
            <a:hueOff val="584940"/>
            <a:satOff val="-18280"/>
            <a:lumOff val="313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a:t>
          </a:r>
        </a:p>
      </dsp:txBody>
      <dsp:txXfrm>
        <a:off x="730084" y="289961"/>
        <a:ext cx="320928" cy="315298"/>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FBE957-C192-CE30-C549-D73D1C2988DE}"/>
              </a:ext>
            </a:extLst>
          </p:cNvPr>
          <p:cNvSpPr>
            <a:spLocks noGrp="1"/>
          </p:cNvSpPr>
          <p:nvPr>
            <p:ph type="hdr" sz="quarter"/>
          </p:nvPr>
        </p:nvSpPr>
        <p:spPr>
          <a:xfrm>
            <a:off x="1" y="0"/>
            <a:ext cx="2945659" cy="498135"/>
          </a:xfrm>
          <a:prstGeom prst="rect">
            <a:avLst/>
          </a:prstGeom>
        </p:spPr>
        <p:txBody>
          <a:bodyPr vert="horz" lIns="91440" tIns="45720" rIns="91440" bIns="45720" rtlCol="0"/>
          <a:lstStyle>
            <a:lvl1pPr algn="l">
              <a:defRPr sz="1200"/>
            </a:lvl1pPr>
          </a:lstStyle>
          <a:p>
            <a:endParaRPr lang="en-NZ"/>
          </a:p>
        </p:txBody>
      </p:sp>
      <p:sp>
        <p:nvSpPr>
          <p:cNvPr id="3" name="Date Placeholder 2">
            <a:extLst>
              <a:ext uri="{FF2B5EF4-FFF2-40B4-BE49-F238E27FC236}">
                <a16:creationId xmlns:a16="http://schemas.microsoft.com/office/drawing/2014/main" id="{35BA86FD-F028-E459-9CB4-556898E345CB}"/>
              </a:ext>
            </a:extLst>
          </p:cNvPr>
          <p:cNvSpPr>
            <a:spLocks noGrp="1"/>
          </p:cNvSpPr>
          <p:nvPr>
            <p:ph type="dt" sz="quarter" idx="1"/>
          </p:nvPr>
        </p:nvSpPr>
        <p:spPr>
          <a:xfrm>
            <a:off x="3850444" y="0"/>
            <a:ext cx="2945659" cy="498135"/>
          </a:xfrm>
          <a:prstGeom prst="rect">
            <a:avLst/>
          </a:prstGeom>
        </p:spPr>
        <p:txBody>
          <a:bodyPr vert="horz" lIns="91440" tIns="45720" rIns="91440" bIns="45720" rtlCol="0"/>
          <a:lstStyle>
            <a:lvl1pPr algn="r">
              <a:defRPr sz="1200"/>
            </a:lvl1pPr>
          </a:lstStyle>
          <a:p>
            <a:fld id="{582DEB32-3A1B-4CF8-8707-F7A9CAA87440}" type="datetimeFigureOut">
              <a:rPr lang="en-NZ" smtClean="0"/>
              <a:t>19/09/2023</a:t>
            </a:fld>
            <a:endParaRPr lang="en-NZ"/>
          </a:p>
        </p:txBody>
      </p:sp>
      <p:sp>
        <p:nvSpPr>
          <p:cNvPr id="4" name="Footer Placeholder 3">
            <a:extLst>
              <a:ext uri="{FF2B5EF4-FFF2-40B4-BE49-F238E27FC236}">
                <a16:creationId xmlns:a16="http://schemas.microsoft.com/office/drawing/2014/main" id="{719F6A78-0A6D-AFB0-731D-EE755ACB1F88}"/>
              </a:ext>
            </a:extLst>
          </p:cNvPr>
          <p:cNvSpPr>
            <a:spLocks noGrp="1"/>
          </p:cNvSpPr>
          <p:nvPr>
            <p:ph type="ftr" sz="quarter" idx="2"/>
          </p:nvPr>
        </p:nvSpPr>
        <p:spPr>
          <a:xfrm>
            <a:off x="1" y="9430092"/>
            <a:ext cx="2945659" cy="498134"/>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id="{9ADB7119-240E-E56E-2696-D1F1A17F7F3E}"/>
              </a:ext>
            </a:extLst>
          </p:cNvPr>
          <p:cNvSpPr>
            <a:spLocks noGrp="1"/>
          </p:cNvSpPr>
          <p:nvPr>
            <p:ph type="sldNum" sz="quarter" idx="3"/>
          </p:nvPr>
        </p:nvSpPr>
        <p:spPr>
          <a:xfrm>
            <a:off x="3850444" y="9430092"/>
            <a:ext cx="2945659" cy="498134"/>
          </a:xfrm>
          <a:prstGeom prst="rect">
            <a:avLst/>
          </a:prstGeom>
        </p:spPr>
        <p:txBody>
          <a:bodyPr vert="horz" lIns="91440" tIns="45720" rIns="91440" bIns="45720" rtlCol="0" anchor="b"/>
          <a:lstStyle>
            <a:lvl1pPr algn="r">
              <a:defRPr sz="1200"/>
            </a:lvl1pPr>
          </a:lstStyle>
          <a:p>
            <a:fld id="{69C9EB3E-F8B8-4BB1-9DB3-E37E805C7B87}" type="slidenum">
              <a:rPr lang="en-NZ" smtClean="0"/>
              <a:t>‹#›</a:t>
            </a:fld>
            <a:endParaRPr lang="en-NZ"/>
          </a:p>
        </p:txBody>
      </p:sp>
    </p:spTree>
    <p:extLst>
      <p:ext uri="{BB962C8B-B14F-4D97-AF65-F5344CB8AC3E}">
        <p14:creationId xmlns:p14="http://schemas.microsoft.com/office/powerpoint/2010/main" val="1737616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90488" y="744538"/>
            <a:ext cx="6616700" cy="3722687"/>
          </a:xfrm>
          <a:prstGeom prst="rect">
            <a:avLst/>
          </a:prstGeom>
        </p:spPr>
        <p:txBody>
          <a:bodyPr/>
          <a:lstStyle/>
          <a:p>
            <a:endParaRPr/>
          </a:p>
        </p:txBody>
      </p:sp>
      <p:sp>
        <p:nvSpPr>
          <p:cNvPr id="117" name="Shape 117"/>
          <p:cNvSpPr>
            <a:spLocks noGrp="1"/>
          </p:cNvSpPr>
          <p:nvPr>
            <p:ph type="body" sz="quarter" idx="1"/>
          </p:nvPr>
        </p:nvSpPr>
        <p:spPr>
          <a:xfrm>
            <a:off x="906358" y="4715907"/>
            <a:ext cx="4984962" cy="4467702"/>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mailto:RotaryRegionalPilot@gmail.co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xfrm>
            <a:off x="90488" y="744538"/>
            <a:ext cx="6616700" cy="3722687"/>
          </a:xfrm>
          <a:prstGeom prst="rect">
            <a:avLst/>
          </a:prstGeom>
        </p:spPr>
        <p:txBody>
          <a:bodyPr/>
          <a:lstStyle/>
          <a:p>
            <a:r>
              <a:rPr lang="en-NZ"/>
              <a:t>Aa </a:t>
            </a:r>
            <a:endParaRPr/>
          </a:p>
        </p:txBody>
      </p:sp>
      <p:sp>
        <p:nvSpPr>
          <p:cNvPr id="132" name="Shape 132"/>
          <p:cNvSpPr>
            <a:spLocks noGrp="1"/>
          </p:cNvSpPr>
          <p:nvPr>
            <p:ph type="body" sz="quarter" idx="1"/>
          </p:nvPr>
        </p:nvSpPr>
        <p:spPr>
          <a:xfrm>
            <a:off x="486999" y="4715906"/>
            <a:ext cx="5933029" cy="5108592"/>
          </a:xfrm>
          <a:prstGeom prst="rect">
            <a:avLst/>
          </a:prstGeom>
        </p:spPr>
        <p:txBody>
          <a:bodyPr/>
          <a:lstStyle/>
          <a:p>
            <a:pPr>
              <a:lnSpc>
                <a:spcPct val="150000"/>
              </a:lnSpc>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Introduction with country specific welcome</a:t>
            </a:r>
          </a:p>
          <a:p>
            <a:pPr>
              <a:lnSpc>
                <a:spcPct val="150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The purpose of this presentation is to give you the information you need to understand how Rotary Community Groups will be formed.</a:t>
            </a:r>
          </a:p>
          <a:p>
            <a:pPr>
              <a:lnSpc>
                <a:spcPct val="150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It is intended for club leaders and members, District leaders, and regionalisation representatives/champions in Districts.</a:t>
            </a:r>
          </a:p>
          <a:p>
            <a:pPr algn="l" rtl="0" fontAlgn="base"/>
            <a:endParaRPr lang="en-AU" sz="1000" b="0" i="0" dirty="0">
              <a:solidFill>
                <a:srgbClr val="000000"/>
              </a:solidFill>
              <a:effectLst/>
              <a:latin typeface="Segoe UI" panose="020B0502040204020203"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p:cNvSpPr>
            <a:spLocks noGrp="1"/>
          </p:cNvSpPr>
          <p:nvPr>
            <p:ph type="body" sz="quarter" idx="1"/>
          </p:nvPr>
        </p:nvSpPr>
        <p:spPr>
          <a:xfrm>
            <a:off x="710204" y="4719611"/>
            <a:ext cx="5513670" cy="4945589"/>
          </a:xfrm>
          <a:prstGeom prst="rect">
            <a:avLst/>
          </a:prstGeom>
        </p:spPr>
        <p:txBody>
          <a:bodyPr/>
          <a:lstStyle/>
          <a:p>
            <a:pPr>
              <a:lnSpc>
                <a:spcPct val="150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These are some of the common questions that have been asked so far.</a:t>
            </a:r>
          </a:p>
          <a:p>
            <a:pPr>
              <a:lnSpc>
                <a:spcPct val="150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We welcome any other questions. </a:t>
            </a:r>
          </a:p>
          <a:p>
            <a:pPr>
              <a:lnSpc>
                <a:spcPct val="150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NZ" sz="1800" i="1" dirty="0">
                <a:effectLst/>
                <a:latin typeface="Calibri" panose="020F0502020204030204" pitchFamily="34" charset="0"/>
                <a:ea typeface="Calibri" panose="020F0502020204030204" pitchFamily="34" charset="0"/>
                <a:cs typeface="Times New Roman" panose="02020603050405020304" pitchFamily="18" charset="0"/>
              </a:rPr>
              <a:t>(Go through questions and answers)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NZ" sz="1200"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3636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a:xfrm>
            <a:off x="586854" y="4343401"/>
            <a:ext cx="5670645" cy="4114800"/>
          </a:xfrm>
        </p:spPr>
        <p:txBody>
          <a:bodyPr/>
          <a:lstStyle/>
          <a:p>
            <a:pPr>
              <a:lnSpc>
                <a:spcPct val="150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The timeline for identifying Rotary Community Groups and Community Leaders is: </a:t>
            </a:r>
          </a:p>
          <a:p>
            <a:pPr>
              <a:lnSpc>
                <a:spcPct val="150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tabLst>
                <a:tab pos="4572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In the week of 18 September, the Presidents and Secretaries of Rotary and Rotaract clubs will be emailed the link to the Club Preferences form, which they will use to indicate how they would like to be grouped together.</a:t>
            </a:r>
          </a:p>
          <a:p>
            <a:pPr marL="457200">
              <a:lnSpc>
                <a:spcPct val="150000"/>
              </a:lnSpc>
              <a:tabLst>
                <a:tab pos="4572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50000"/>
              </a:lnSpc>
              <a:buFont typeface="Symbol" panose="05050102010706020507" pitchFamily="18" charset="2"/>
              <a:buChar char=""/>
              <a:tabLst>
                <a:tab pos="4572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From 24 – 29 September, there will be three options to attend an online workshop for </a:t>
            </a:r>
            <a:r>
              <a:rPr lang="en-US" sz="1800" dirty="0">
                <a:effectLst/>
                <a:latin typeface="Calibri" panose="020F0502020204030204" pitchFamily="34" charset="0"/>
                <a:ea typeface="Calibri" panose="020F0502020204030204" pitchFamily="34" charset="0"/>
                <a:cs typeface="Times New Roman" panose="02020603050405020304" pitchFamily="18" charset="0"/>
              </a:rPr>
              <a:t>Presidents, Assistant and Area Governors, the G-train, and Regionalisation District Representatives who would like to support clubs to discuss how they would like to be grouped.</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50000"/>
              </a:lnSpc>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Club Preferences form must be completed by 29 October.</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50000"/>
              </a:lnSpc>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District leaders and the Regionalisation team will review the survey results together and work on the groupings, liaising with clubs where needed.</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50000"/>
              </a:lnSpc>
            </a:pPr>
            <a:r>
              <a:rPr lang="en-AU"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50000"/>
              </a:lnSpc>
              <a:buFont typeface="Symbol" panose="05050102010706020507" pitchFamily="18" charset="2"/>
              <a:buChar char=""/>
              <a:tabLst>
                <a:tab pos="4572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The new Rotary Community Groups are expected to be advised to clubs in November. </a:t>
            </a:r>
          </a:p>
          <a:p>
            <a:pPr marL="457200">
              <a:lnSpc>
                <a:spcPct val="150000"/>
              </a:lnSpc>
            </a:pPr>
            <a:r>
              <a:rPr lang="en-AU"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50000"/>
              </a:lnSpc>
              <a:buFont typeface="Symbol" panose="05050102010706020507" pitchFamily="18" charset="2"/>
              <a:buChar char=""/>
              <a:tabLst>
                <a:tab pos="4572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RCGs will then meet to determine how they will collaborate and how the RCL role will work for their group. This is likely to be in February. </a:t>
            </a:r>
          </a:p>
          <a:p>
            <a:pPr marL="457200">
              <a:lnSpc>
                <a:spcPct val="150000"/>
              </a:lnSpc>
            </a:pPr>
            <a:r>
              <a:rPr lang="en-AU"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50000"/>
              </a:lnSpc>
              <a:buFont typeface="Symbol" panose="05050102010706020507" pitchFamily="18" charset="2"/>
              <a:buChar char=""/>
              <a:tabLst>
                <a:tab pos="4572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Club members will then be invited to express interest in nominating for a Rotary Community Leader role in their Community Group. This is likely to be in late February. </a:t>
            </a:r>
          </a:p>
          <a:p>
            <a:pPr marL="457200">
              <a:lnSpc>
                <a:spcPct val="150000"/>
              </a:lnSpc>
            </a:pPr>
            <a:r>
              <a:rPr lang="en-AU"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50000"/>
              </a:lnSpc>
              <a:spcAft>
                <a:spcPts val="800"/>
              </a:spcAft>
              <a:buFont typeface="Symbol" panose="05050102010706020507" pitchFamily="18" charset="2"/>
              <a:buChar char=""/>
              <a:tabLst>
                <a:tab pos="4572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Community Leaders will be elected by late March/early April 2024 to enable them to participate in a learning program in preparation for their new role to commence in July 2024. </a:t>
            </a:r>
          </a:p>
        </p:txBody>
      </p:sp>
    </p:spTree>
    <p:extLst>
      <p:ext uri="{BB962C8B-B14F-4D97-AF65-F5344CB8AC3E}">
        <p14:creationId xmlns:p14="http://schemas.microsoft.com/office/powerpoint/2010/main" val="219029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xfrm>
            <a:off x="90488" y="744538"/>
            <a:ext cx="6616700" cy="3722687"/>
          </a:xfrm>
          <a:prstGeom prst="rect">
            <a:avLst/>
          </a:prstGeom>
        </p:spPr>
        <p:txBody>
          <a:bodyPr/>
          <a:lstStyle/>
          <a:p>
            <a:endParaRPr/>
          </a:p>
        </p:txBody>
      </p:sp>
      <p:sp>
        <p:nvSpPr>
          <p:cNvPr id="143" name="Shape 143"/>
          <p:cNvSpPr>
            <a:spLocks noGrp="1"/>
          </p:cNvSpPr>
          <p:nvPr>
            <p:ph type="body" sz="quarter" idx="1"/>
          </p:nvPr>
        </p:nvSpPr>
        <p:spPr>
          <a:xfrm>
            <a:off x="377649" y="4715907"/>
            <a:ext cx="6042377" cy="5012271"/>
          </a:xfrm>
          <a:prstGeom prst="rect">
            <a:avLst/>
          </a:prstGeom>
        </p:spPr>
        <p:txBody>
          <a:bodyPr/>
          <a:lstStyle/>
          <a:p>
            <a:pPr>
              <a:lnSpc>
                <a:spcPct val="150000"/>
              </a:lnSpc>
              <a:spcAft>
                <a:spcPts val="800"/>
              </a:spcAft>
              <a:tabLst>
                <a:tab pos="4572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The </a:t>
            </a:r>
            <a:r>
              <a:rPr lang="en-AU" sz="1800" i="1" dirty="0">
                <a:effectLst/>
                <a:latin typeface="Calibri" panose="020F0502020204030204" pitchFamily="34" charset="0"/>
                <a:ea typeface="Calibri" panose="020F0502020204030204" pitchFamily="34" charset="0"/>
                <a:cs typeface="Times New Roman" panose="02020603050405020304" pitchFamily="18" charset="0"/>
              </a:rPr>
              <a:t>Creating Tomorrow</a:t>
            </a:r>
            <a:r>
              <a:rPr lang="en-AU" sz="1800" dirty="0">
                <a:effectLst/>
                <a:latin typeface="Calibri" panose="020F0502020204030204" pitchFamily="34" charset="0"/>
                <a:ea typeface="Calibri" panose="020F0502020204030204" pitchFamily="34" charset="0"/>
                <a:cs typeface="Times New Roman" panose="02020603050405020304" pitchFamily="18" charset="0"/>
              </a:rPr>
              <a:t> website is your primary source of information for the Regionalisation Pilot. It is now being updated regularly with the latest news on the Pilot’s progress. </a:t>
            </a:r>
          </a:p>
          <a:p>
            <a:pPr>
              <a:lnSpc>
                <a:spcPct val="150000"/>
              </a:lnSpc>
              <a:spcAft>
                <a:spcPts val="800"/>
              </a:spcAft>
              <a:tabLst>
                <a:tab pos="457200" algn="l"/>
              </a:tabLs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tabLst>
                <a:tab pos="457200" algn="l"/>
              </a:tabLst>
            </a:pPr>
            <a:r>
              <a:rPr lang="en-AU" sz="1800" dirty="0">
                <a:effectLst/>
                <a:latin typeface="Calibri" panose="020F0502020204030204" pitchFamily="34" charset="0"/>
                <a:ea typeface="Calibri" panose="020F0502020204030204" pitchFamily="34" charset="0"/>
                <a:cs typeface="Times New Roman" panose="02020603050405020304" pitchFamily="18" charset="0"/>
              </a:rPr>
              <a:t>If you have any questions, you can email the Regionalisation Pilot Team directly at </a:t>
            </a:r>
            <a:r>
              <a:rPr lang="en-AU"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RotaryRegionalPilot@gmail.com</a:t>
            </a:r>
            <a:r>
              <a:rPr lang="en-AU" sz="18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lgn="l" rtl="0" fontAlgn="base">
              <a:buFont typeface="Arial" panose="020B0604020202020204" pitchFamily="34" charset="0"/>
              <a:buNone/>
            </a:pPr>
            <a:endParaRPr lang="en-AU" b="0" i="0" dirty="0">
              <a:solidFill>
                <a:srgbClr val="000000"/>
              </a:solidFill>
              <a:effectLst/>
              <a:latin typeface="Segoe UI" panose="020B0502040204020203" pitchFamily="34" charset="0"/>
            </a:endParaRPr>
          </a:p>
          <a:p>
            <a:pPr>
              <a:defRPr sz="1200">
                <a:latin typeface="Helvetica"/>
                <a:ea typeface="Helvetica"/>
                <a:cs typeface="Helvetica"/>
                <a:sym typeface="Helvetica"/>
              </a:defRPr>
            </a:pPr>
            <a:endParaRPr lang="en-NZ" sz="1200" dirty="0">
              <a:latin typeface="+mn-lt"/>
              <a:cs typeface="Calibri" panose="020F0502020204030204" pitchFamily="34" charset="0"/>
            </a:endParaRPr>
          </a:p>
          <a:p>
            <a:pPr>
              <a:defRPr sz="1200">
                <a:latin typeface="Helvetica"/>
                <a:ea typeface="Helvetica"/>
                <a:cs typeface="Helvetica"/>
                <a:sym typeface="Helvetica"/>
              </a:defRPr>
            </a:pPr>
            <a:endParaRPr lang="en-NZ" sz="1200" dirty="0">
              <a:latin typeface="+mn-lt"/>
              <a:cs typeface="Calibri" panose="020F0502020204030204" pitchFamily="34" charset="0"/>
            </a:endParaRPr>
          </a:p>
        </p:txBody>
      </p:sp>
    </p:spTree>
    <p:extLst>
      <p:ext uri="{BB962C8B-B14F-4D97-AF65-F5344CB8AC3E}">
        <p14:creationId xmlns:p14="http://schemas.microsoft.com/office/powerpoint/2010/main" val="3521218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p:cNvSpPr>
            <a:spLocks noGrp="1"/>
          </p:cNvSpPr>
          <p:nvPr>
            <p:ph type="body" sz="quarter" idx="1"/>
          </p:nvPr>
        </p:nvSpPr>
        <p:spPr>
          <a:xfrm>
            <a:off x="710204" y="4719611"/>
            <a:ext cx="5513670" cy="4945589"/>
          </a:xfrm>
          <a:prstGeom prst="rect">
            <a:avLst/>
          </a:prstGeom>
        </p:spPr>
        <p:txBody>
          <a:bodyPr/>
          <a:lstStyle/>
          <a:p>
            <a:pPr>
              <a:lnSpc>
                <a:spcPct val="150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presentation includes:</a:t>
            </a:r>
          </a:p>
          <a:p>
            <a:pPr>
              <a:lnSpc>
                <a:spcPct val="150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 quick recap of the Regionalisation Pilot</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An explanation of Rotary Community Groups and Leaders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An outline of the processes for forming Rotary Community Groups and electing Rotary Community Leaders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Frequently asked questions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An indicative timeline for the implementation of Rotary Community Groups and Leaders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200"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4326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p:cNvSpPr>
            <a:spLocks noGrp="1"/>
          </p:cNvSpPr>
          <p:nvPr>
            <p:ph type="body" sz="quarter" idx="1"/>
          </p:nvPr>
        </p:nvSpPr>
        <p:spPr>
          <a:xfrm>
            <a:off x="710204" y="4719611"/>
            <a:ext cx="5513670" cy="4945589"/>
          </a:xfrm>
          <a:prstGeom prst="rect">
            <a:avLst/>
          </a:prstGeom>
        </p:spPr>
        <p:txBody>
          <a:bodyPr/>
          <a:lstStyle/>
          <a:p>
            <a:pPr>
              <a:lnSpc>
                <a:spcPct val="150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The Pilot is introducing a new operating model which features three new volunteer roles that will support members, clubs and Rotary Community Groups to achieve their goals. </a:t>
            </a:r>
          </a:p>
          <a:p>
            <a:pPr>
              <a:lnSpc>
                <a:spcPct val="150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First is the Regional Council, which will be the leadership and governance body for Zone 8, enabling the Zone to grow Rotary, speak with one voice, increase our impact and operate more efficiently. </a:t>
            </a:r>
          </a:p>
          <a:p>
            <a:pPr>
              <a:lnSpc>
                <a:spcPct val="150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Secondly, there are Rotary Community Leaders, who will facilitate collaboration in Rotary Community Groups, provide support to clubs, and connect clubs and members to specialists and support resources as required. </a:t>
            </a:r>
          </a:p>
          <a:p>
            <a:pPr>
              <a:lnSpc>
                <a:spcPct val="150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Third is the Rotary Specialist, a very important role where volunteers provide their skills, knowledge and experience to members, Clubs, and Rotary Community Groups. </a:t>
            </a:r>
          </a:p>
          <a:p>
            <a:pPr>
              <a:lnSpc>
                <a:spcPct val="150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Clubs, members and Rotary Community Groups are at the centre of this operating model.</a:t>
            </a:r>
          </a:p>
          <a:p>
            <a:pPr>
              <a:lnSpc>
                <a:spcPct val="150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We’re now going to explore how Rotary Community Groups will be formed.</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7366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p:cNvSpPr>
            <a:spLocks noGrp="1"/>
          </p:cNvSpPr>
          <p:nvPr>
            <p:ph type="body" sz="quarter" idx="1"/>
          </p:nvPr>
        </p:nvSpPr>
        <p:spPr>
          <a:xfrm>
            <a:off x="710204" y="4719611"/>
            <a:ext cx="5513670" cy="4945589"/>
          </a:xfrm>
          <a:prstGeom prst="rect">
            <a:avLst/>
          </a:prstGeom>
        </p:spPr>
        <p:txBody>
          <a:bodyPr/>
          <a:lstStyle/>
          <a:p>
            <a:pPr>
              <a:lnSpc>
                <a:spcPct val="150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As part of the Regionalisation Pilot, a new way of grouping Rotary and Rotaract clubs will soon be introduced. Each group will be known as a Rotary Community Group (RCG). </a:t>
            </a:r>
          </a:p>
          <a:p>
            <a:pPr>
              <a:lnSpc>
                <a:spcPct val="150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These groups are designed to foster greater collaboration among clubs so they can work more effectively and at a larger scale than they could on their own. </a:t>
            </a:r>
          </a:p>
          <a:p>
            <a:pPr>
              <a:lnSpc>
                <a:spcPct val="150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RCGs will be based on what clubs have in common, such as geography, type of club or common feature. They will meet in person, online, or a combination of both, and will choose how often they meet. </a:t>
            </a:r>
          </a:p>
          <a:p>
            <a:pPr>
              <a:lnSpc>
                <a:spcPct val="150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Clubs will also be able to nominate a secondary way they prefer to be grouped. Secondary groupings are optional, informal and will mainly be online. </a:t>
            </a:r>
          </a:p>
        </p:txBody>
      </p:sp>
    </p:spTree>
    <p:extLst>
      <p:ext uri="{BB962C8B-B14F-4D97-AF65-F5344CB8AC3E}">
        <p14:creationId xmlns:p14="http://schemas.microsoft.com/office/powerpoint/2010/main" val="3633633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p:cNvSpPr>
            <a:spLocks noGrp="1"/>
          </p:cNvSpPr>
          <p:nvPr>
            <p:ph type="body" sz="quarter" idx="1"/>
          </p:nvPr>
        </p:nvSpPr>
        <p:spPr>
          <a:xfrm>
            <a:off x="710204" y="4719611"/>
            <a:ext cx="5513670" cy="4945589"/>
          </a:xfrm>
          <a:prstGeom prst="rect">
            <a:avLst/>
          </a:prstGeom>
        </p:spPr>
        <p:txBody>
          <a:bodyPr/>
          <a:lstStyle/>
          <a:p>
            <a:pPr>
              <a:lnSpc>
                <a:spcPct val="150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Each Rotary Community Group will elect their own Rotary Community Leader (RCL), a facilitator who will provide and access support for the clubs in their group as needed.</a:t>
            </a:r>
          </a:p>
          <a:p>
            <a:pPr>
              <a:lnSpc>
                <a:spcPct val="150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Rotary Community Leaders will support clubs to:</a:t>
            </a:r>
          </a:p>
          <a:p>
            <a:pPr>
              <a:lnSpc>
                <a:spcPct val="150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Establish larger scale partnerships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Increase community impact</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Build a higher public profile within their community</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Attract new club members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Increase club member engagement and satisfaction</a:t>
            </a:r>
          </a:p>
          <a:p>
            <a:pPr marL="0" lvl="0" indent="0">
              <a:lnSpc>
                <a:spcPct val="150000"/>
              </a:lnSpc>
              <a:spcAft>
                <a:spcPts val="800"/>
              </a:spcAft>
              <a:buFont typeface="Symbol" panose="05050102010706020507" pitchFamily="18" charset="2"/>
              <a:buNone/>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RCLs will provide support for RCGs and individual clubs directly, and will also access more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specialised</a:t>
            </a:r>
            <a:r>
              <a:rPr lang="en-US" sz="1800" dirty="0">
                <a:effectLst/>
                <a:latin typeface="Calibri" panose="020F0502020204030204" pitchFamily="34" charset="0"/>
                <a:ea typeface="Calibri" panose="020F0502020204030204" pitchFamily="34" charset="0"/>
                <a:cs typeface="Times New Roman" panose="02020603050405020304" pitchFamily="18" charset="0"/>
              </a:rPr>
              <a:t> support from the Rotary Specialist Network. The Specialists from this network will be a combination of local and Zone-wide experts. Local experts who are supporting clubs now will be invited to join the Rotary Specialist Network. </a:t>
            </a:r>
          </a:p>
          <a:p>
            <a:pPr>
              <a:lnSpc>
                <a:spcPct val="150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Current arrangements regarding The Rotary Foundation will continue for the duration of the Pilot.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8295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p:cNvSpPr>
            <a:spLocks noGrp="1"/>
          </p:cNvSpPr>
          <p:nvPr>
            <p:ph type="body" sz="quarter" idx="1"/>
          </p:nvPr>
        </p:nvSpPr>
        <p:spPr>
          <a:xfrm>
            <a:off x="710204" y="4719611"/>
            <a:ext cx="5513670" cy="4945589"/>
          </a:xfrm>
          <a:prstGeom prst="rect">
            <a:avLst/>
          </a:prstGeom>
        </p:spPr>
        <p:txBody>
          <a:bodyPr/>
          <a:lstStyle/>
          <a:p>
            <a:pPr>
              <a:lnSpc>
                <a:spcPct val="150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Clubs will tell us how they want to be grouped via the Club Preferences form. The Regionalisation Team and District leaders will then use the responses provided in the form to determine the best groupings for that District. </a:t>
            </a:r>
          </a:p>
          <a:p>
            <a:pPr>
              <a:lnSpc>
                <a:spcPct val="150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Club preferences will be accommodated as much as possible. Where that’s not possible, we will include the clubs involved to discuss available options.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7083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p:cNvSpPr>
            <a:spLocks noGrp="1"/>
          </p:cNvSpPr>
          <p:nvPr>
            <p:ph type="body" sz="quarter" idx="1"/>
          </p:nvPr>
        </p:nvSpPr>
        <p:spPr>
          <a:xfrm>
            <a:off x="710204" y="4719611"/>
            <a:ext cx="5513670" cy="4945589"/>
          </a:xfrm>
          <a:prstGeom prst="rect">
            <a:avLst/>
          </a:prstGeom>
        </p:spPr>
        <p:txBody>
          <a:bodyPr/>
          <a:lstStyle/>
          <a:p>
            <a:pPr>
              <a:lnSpc>
                <a:spcPct val="150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Club Presidents and Secretaries will receive a link to complete the Club Preferences form. Each club will submit one form only.</a:t>
            </a:r>
          </a:p>
          <a:p>
            <a:pPr>
              <a:lnSpc>
                <a:spcPct val="150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It is expected that clubs will have a club forum or workshop to discuss the questions together and gather members’ views. A club’s preferences are not up to a club’s President or Board to decide alone.</a:t>
            </a:r>
          </a:p>
          <a:p>
            <a:pPr>
              <a:lnSpc>
                <a:spcPct val="150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The responses in the Club Preferences form need to reflect the majority view of club members.</a:t>
            </a:r>
          </a:p>
          <a:p>
            <a:pPr>
              <a:lnSpc>
                <a:spcPct val="107000"/>
              </a:lnSpc>
              <a:spcAft>
                <a:spcPts val="800"/>
              </a:spcAft>
            </a:pPr>
            <a:endParaRPr lang="en-NZ" sz="1200"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7389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p:cNvSpPr>
            <a:spLocks noGrp="1"/>
          </p:cNvSpPr>
          <p:nvPr>
            <p:ph type="body" sz="quarter" idx="1"/>
          </p:nvPr>
        </p:nvSpPr>
        <p:spPr>
          <a:xfrm>
            <a:off x="710204" y="4719611"/>
            <a:ext cx="5513670" cy="4945589"/>
          </a:xfrm>
          <a:prstGeom prst="rect">
            <a:avLst/>
          </a:prstGeom>
        </p:spPr>
        <p:txBody>
          <a:bodyPr/>
          <a:lstStyle/>
          <a:p>
            <a:pPr>
              <a:lnSpc>
                <a:spcPct val="150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These are the main questions in the survey:</a:t>
            </a:r>
          </a:p>
          <a:p>
            <a:pPr>
              <a:lnSpc>
                <a:spcPct val="150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are we most passionate about?</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are our biggest strengths and challenges?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do we imagine our club could achieve with increased support and collaboration?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is our preferred primary way of being grouped with other clubs?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Are we interested in being part of a secondary grouping? If so, on what shared interest?</a:t>
            </a:r>
          </a:p>
          <a:p>
            <a:pPr marL="0" lvl="0" indent="0">
              <a:lnSpc>
                <a:spcPct val="150000"/>
              </a:lnSpc>
              <a:spcAft>
                <a:spcPts val="800"/>
              </a:spcAft>
              <a:buFont typeface="Symbol" panose="05050102010706020507" pitchFamily="18" charset="2"/>
              <a:buNone/>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NZ" sz="1800" dirty="0">
                <a:effectLst/>
                <a:latin typeface="Calibri" panose="020F0502020204030204" pitchFamily="34" charset="0"/>
                <a:ea typeface="Calibri" panose="020F0502020204030204" pitchFamily="34" charset="0"/>
                <a:cs typeface="Times New Roman" panose="02020603050405020304" pitchFamily="18" charset="0"/>
              </a:rPr>
              <a:t>There is also a question for the person submitting on behalf of their club to verify that the responses reflect the majority view of members, and to specify how the views of their club members were gathered.</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endParaRPr lang="en-NZ" sz="1200"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2702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p:cNvSpPr>
            <a:spLocks noGrp="1"/>
          </p:cNvSpPr>
          <p:nvPr>
            <p:ph type="body" sz="quarter" idx="1"/>
          </p:nvPr>
        </p:nvSpPr>
        <p:spPr>
          <a:xfrm>
            <a:off x="710204" y="4719611"/>
            <a:ext cx="5513670" cy="4945589"/>
          </a:xfrm>
          <a:prstGeom prst="rect">
            <a:avLst/>
          </a:prstGeom>
        </p:spPr>
        <p:txBody>
          <a:bodyPr/>
          <a:lstStyle/>
          <a:p>
            <a:pPr>
              <a:lnSpc>
                <a:spcPct val="150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Once Rotary Community Groups are formed, they will meet to discuss: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vision for their RCG</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leadership and support they will need</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arrangements will work for their group</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50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outcomes of this discussion will be documented and circulated to all clubs in the RCG. It will supplement the position description for their Rotary Community Leader, which will give potential candidates a better sense of what the role will entail. Once this is complete, nominations for the RCLs will be opened.</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Only the clubs in a specific RCG will vote to elect their own Rotary Community Leader, with each club submitting one vote.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50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preferential voting system will be used.</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2981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a:t>add </a:t>
            </a:r>
            <a:r>
              <a:rPr lang="en-US" err="1"/>
              <a:t>slidedoc</a:t>
            </a:r>
            <a:r>
              <a:rPr lang="en-US"/>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Text Placeholder 59"/>
          <p:cNvSpPr>
            <a:spLocks noGrp="1"/>
          </p:cNvSpPr>
          <p:nvPr>
            <p:ph type="body" sz="quarter" idx="12"/>
          </p:nvPr>
        </p:nvSpPr>
        <p:spPr>
          <a:xfrm>
            <a:off x="11986329" y="10759737"/>
            <a:ext cx="11178472" cy="1648162"/>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Tree>
    <p:extLst>
      <p:ext uri="{BB962C8B-B14F-4D97-AF65-F5344CB8AC3E}">
        <p14:creationId xmlns:p14="http://schemas.microsoft.com/office/powerpoint/2010/main" val="2395250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0" baseline="0">
                <a:solidFill>
                  <a:schemeClr val="bg1"/>
                </a:solidFill>
              </a:defRPr>
            </a:lvl1pPr>
          </a:lstStyle>
          <a:p>
            <a:r>
              <a:rPr lang="en-US"/>
              <a:t>add </a:t>
            </a:r>
            <a:r>
              <a:rPr lang="en-US" err="1"/>
              <a:t>slidedoc</a:t>
            </a:r>
            <a:r>
              <a:rPr lang="en-US"/>
              <a:t> title</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Text Placeholder 59"/>
          <p:cNvSpPr>
            <a:spLocks noGrp="1"/>
          </p:cNvSpPr>
          <p:nvPr>
            <p:ph type="body" sz="quarter" idx="12"/>
          </p:nvPr>
        </p:nvSpPr>
        <p:spPr>
          <a:xfrm>
            <a:off x="12192003" y="11056687"/>
            <a:ext cx="10972800" cy="961734"/>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
        <p:nvSpPr>
          <p:cNvPr id="161" name="Text Placeholder 59">
            <a:extLst>
              <a:ext uri="{FF2B5EF4-FFF2-40B4-BE49-F238E27FC236}">
                <a16:creationId xmlns:a16="http://schemas.microsoft.com/office/drawing/2014/main" id="{5966E550-3C7F-4699-A875-9E40FDFF60AA}"/>
              </a:ext>
            </a:extLst>
          </p:cNvPr>
          <p:cNvSpPr>
            <a:spLocks noGrp="1"/>
          </p:cNvSpPr>
          <p:nvPr>
            <p:ph type="body" sz="quarter" idx="15"/>
          </p:nvPr>
        </p:nvSpPr>
        <p:spPr>
          <a:xfrm>
            <a:off x="1219201" y="11056687"/>
            <a:ext cx="7449480" cy="961734"/>
          </a:xfrm>
        </p:spPr>
        <p:txBody>
          <a:bodyPr anchor="b"/>
          <a:lstStyle>
            <a:lvl1pPr algn="l">
              <a:lnSpc>
                <a:spcPct val="100000"/>
              </a:lnSpc>
              <a:defRPr sz="2600" b="1">
                <a:solidFill>
                  <a:schemeClr val="bg1"/>
                </a:solidFill>
              </a:defRPr>
            </a:lvl1pPr>
            <a:lvl2pPr>
              <a:defRPr b="1"/>
            </a:lvl2pPr>
          </a:lstStyle>
          <a:p>
            <a:pPr lvl="0"/>
            <a:r>
              <a:rPr lang="en-US"/>
              <a:t>Click to edit Master text styles</a:t>
            </a:r>
          </a:p>
        </p:txBody>
      </p:sp>
    </p:spTree>
    <p:extLst>
      <p:ext uri="{BB962C8B-B14F-4D97-AF65-F5344CB8AC3E}">
        <p14:creationId xmlns:p14="http://schemas.microsoft.com/office/powerpoint/2010/main" val="504869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a:t>add </a:t>
            </a:r>
            <a:r>
              <a:rPr lang="en-US" err="1"/>
              <a:t>slidedoc</a:t>
            </a:r>
            <a:r>
              <a:rPr lang="en-US"/>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 Placeholder 59"/>
          <p:cNvSpPr>
            <a:spLocks noGrp="1"/>
          </p:cNvSpPr>
          <p:nvPr>
            <p:ph type="body" sz="quarter" idx="11"/>
          </p:nvPr>
        </p:nvSpPr>
        <p:spPr>
          <a:xfrm>
            <a:off x="14691585" y="10777493"/>
            <a:ext cx="3992035" cy="1630406"/>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sp>
        <p:nvSpPr>
          <p:cNvPr id="64" name="Text Placeholder 59"/>
          <p:cNvSpPr>
            <a:spLocks noGrp="1"/>
          </p:cNvSpPr>
          <p:nvPr>
            <p:ph type="body" sz="quarter" idx="12"/>
          </p:nvPr>
        </p:nvSpPr>
        <p:spPr>
          <a:xfrm>
            <a:off x="19172767" y="10759737"/>
            <a:ext cx="3992035" cy="1648162"/>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Tree>
    <p:extLst>
      <p:ext uri="{BB962C8B-B14F-4D97-AF65-F5344CB8AC3E}">
        <p14:creationId xmlns:p14="http://schemas.microsoft.com/office/powerpoint/2010/main" val="294165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a:t>add </a:t>
            </a:r>
            <a:r>
              <a:rPr lang="en-US" err="1"/>
              <a:t>slidedoc</a:t>
            </a:r>
            <a:r>
              <a:rPr lang="en-US"/>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 Placeholder 59"/>
          <p:cNvSpPr>
            <a:spLocks noGrp="1"/>
          </p:cNvSpPr>
          <p:nvPr>
            <p:ph type="body" sz="quarter" idx="11"/>
          </p:nvPr>
        </p:nvSpPr>
        <p:spPr>
          <a:xfrm>
            <a:off x="14691585" y="10777493"/>
            <a:ext cx="3992035" cy="1630406"/>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sp>
        <p:nvSpPr>
          <p:cNvPr id="64" name="Text Placeholder 59"/>
          <p:cNvSpPr>
            <a:spLocks noGrp="1"/>
          </p:cNvSpPr>
          <p:nvPr>
            <p:ph type="body" sz="quarter" idx="12"/>
          </p:nvPr>
        </p:nvSpPr>
        <p:spPr>
          <a:xfrm>
            <a:off x="19172767" y="10759737"/>
            <a:ext cx="3992035" cy="1648162"/>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solidFill>
            <a:schemeClr val="bg1"/>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
        <p:nvSpPr>
          <p:cNvPr id="4" name="Hexagon 3">
            <a:extLst>
              <a:ext uri="{FF2B5EF4-FFF2-40B4-BE49-F238E27FC236}">
                <a16:creationId xmlns:a16="http://schemas.microsoft.com/office/drawing/2014/main" id="{8827C7A8-3D5E-4AFF-9F15-A5D5281EEC3F}"/>
              </a:ext>
            </a:extLst>
          </p:cNvPr>
          <p:cNvSpPr/>
          <p:nvPr userDrawn="1"/>
        </p:nvSpPr>
        <p:spPr>
          <a:xfrm>
            <a:off x="3607285" y="6474826"/>
            <a:ext cx="2922827" cy="1889760"/>
          </a:xfrm>
          <a:prstGeom prst="hexagon">
            <a:avLst/>
          </a:prstGeom>
          <a:solidFill>
            <a:srgbClr val="17458F"/>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2200" b="1">
                <a:solidFill>
                  <a:schemeClr val="bg1"/>
                </a:solidFill>
                <a:latin typeface="+mj-lt"/>
              </a:rPr>
              <a:t>Strategy</a:t>
            </a:r>
          </a:p>
        </p:txBody>
      </p:sp>
      <p:sp>
        <p:nvSpPr>
          <p:cNvPr id="157" name="Hexagon 156">
            <a:extLst>
              <a:ext uri="{FF2B5EF4-FFF2-40B4-BE49-F238E27FC236}">
                <a16:creationId xmlns:a16="http://schemas.microsoft.com/office/drawing/2014/main" id="{460056EF-FF6E-4F9F-806A-497DAADBEE97}"/>
              </a:ext>
            </a:extLst>
          </p:cNvPr>
          <p:cNvSpPr/>
          <p:nvPr userDrawn="1"/>
        </p:nvSpPr>
        <p:spPr>
          <a:xfrm>
            <a:off x="5881189" y="7387774"/>
            <a:ext cx="2922827" cy="1889760"/>
          </a:xfrm>
          <a:prstGeom prst="hexagon">
            <a:avLst/>
          </a:prstGeom>
          <a:blipFill>
            <a:blip r:embed="rId2"/>
            <a:stretch>
              <a:fillRect/>
            </a:stretch>
          </a:blip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6000" b="1">
              <a:solidFill>
                <a:schemeClr val="tx2"/>
              </a:solidFill>
              <a:latin typeface="+mj-lt"/>
            </a:endParaRPr>
          </a:p>
        </p:txBody>
      </p:sp>
      <p:sp>
        <p:nvSpPr>
          <p:cNvPr id="158" name="Hexagon 157">
            <a:extLst>
              <a:ext uri="{FF2B5EF4-FFF2-40B4-BE49-F238E27FC236}">
                <a16:creationId xmlns:a16="http://schemas.microsoft.com/office/drawing/2014/main" id="{7ECEC7D7-A795-461F-8D3F-13985F278AA3}"/>
              </a:ext>
            </a:extLst>
          </p:cNvPr>
          <p:cNvSpPr/>
          <p:nvPr userDrawn="1"/>
        </p:nvSpPr>
        <p:spPr>
          <a:xfrm>
            <a:off x="8155093" y="832249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a:solidFill>
                  <a:schemeClr val="bg1"/>
                </a:solidFill>
                <a:latin typeface="+mj-lt"/>
              </a:rPr>
              <a:t>Reporting</a:t>
            </a:r>
          </a:p>
        </p:txBody>
      </p:sp>
      <p:sp>
        <p:nvSpPr>
          <p:cNvPr id="159" name="Hexagon 158">
            <a:extLst>
              <a:ext uri="{FF2B5EF4-FFF2-40B4-BE49-F238E27FC236}">
                <a16:creationId xmlns:a16="http://schemas.microsoft.com/office/drawing/2014/main" id="{DED85F63-85D8-4551-B646-C14D17DC0431}"/>
              </a:ext>
            </a:extLst>
          </p:cNvPr>
          <p:cNvSpPr/>
          <p:nvPr userDrawn="1"/>
        </p:nvSpPr>
        <p:spPr>
          <a:xfrm>
            <a:off x="8155093" y="643273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0">
                <a:solidFill>
                  <a:schemeClr val="bg1">
                    <a:lumMod val="65000"/>
                  </a:schemeClr>
                </a:solidFill>
                <a:latin typeface="+mj-lt"/>
                <a:sym typeface="Webdings" panose="05030102010509060703" pitchFamily="18" charset="2"/>
              </a:rPr>
              <a:t></a:t>
            </a:r>
            <a:endParaRPr lang="en-US" sz="12000" b="0">
              <a:solidFill>
                <a:schemeClr val="bg1">
                  <a:lumMod val="65000"/>
                </a:schemeClr>
              </a:solidFill>
              <a:latin typeface="+mj-lt"/>
            </a:endParaRPr>
          </a:p>
        </p:txBody>
      </p:sp>
      <p:sp>
        <p:nvSpPr>
          <p:cNvPr id="160" name="Hexagon 159">
            <a:extLst>
              <a:ext uri="{FF2B5EF4-FFF2-40B4-BE49-F238E27FC236}">
                <a16:creationId xmlns:a16="http://schemas.microsoft.com/office/drawing/2014/main" id="{EE2EBA48-6E57-4715-BD7E-C10EDAD1D371}"/>
              </a:ext>
            </a:extLst>
          </p:cNvPr>
          <p:cNvSpPr/>
          <p:nvPr userDrawn="1"/>
        </p:nvSpPr>
        <p:spPr>
          <a:xfrm>
            <a:off x="8182187" y="454297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2200" b="1">
                <a:solidFill>
                  <a:schemeClr val="bg1"/>
                </a:solidFill>
                <a:latin typeface="+mj-lt"/>
              </a:rPr>
              <a:t>Insights</a:t>
            </a:r>
          </a:p>
        </p:txBody>
      </p:sp>
      <p:sp>
        <p:nvSpPr>
          <p:cNvPr id="161" name="Hexagon 160">
            <a:extLst>
              <a:ext uri="{FF2B5EF4-FFF2-40B4-BE49-F238E27FC236}">
                <a16:creationId xmlns:a16="http://schemas.microsoft.com/office/drawing/2014/main" id="{3D6D3BBE-C8BA-4FA0-AAE6-2BE2EDAFAEAA}"/>
              </a:ext>
            </a:extLst>
          </p:cNvPr>
          <p:cNvSpPr/>
          <p:nvPr userDrawn="1"/>
        </p:nvSpPr>
        <p:spPr>
          <a:xfrm>
            <a:off x="10458027" y="549801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2" name="Hexagon 161">
            <a:extLst>
              <a:ext uri="{FF2B5EF4-FFF2-40B4-BE49-F238E27FC236}">
                <a16:creationId xmlns:a16="http://schemas.microsoft.com/office/drawing/2014/main" id="{2DAC54A6-A02D-4AFB-BA3F-17EC5F9B434B}"/>
              </a:ext>
            </a:extLst>
          </p:cNvPr>
          <p:cNvSpPr/>
          <p:nvPr userDrawn="1"/>
        </p:nvSpPr>
        <p:spPr>
          <a:xfrm>
            <a:off x="10430933" y="738777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2200" b="1">
                <a:solidFill>
                  <a:schemeClr val="bg1"/>
                </a:solidFill>
                <a:latin typeface="+mj-lt"/>
              </a:rPr>
              <a:t>Self-Service</a:t>
            </a:r>
          </a:p>
        </p:txBody>
      </p:sp>
      <p:sp>
        <p:nvSpPr>
          <p:cNvPr id="163" name="Hexagon 162">
            <a:extLst>
              <a:ext uri="{FF2B5EF4-FFF2-40B4-BE49-F238E27FC236}">
                <a16:creationId xmlns:a16="http://schemas.microsoft.com/office/drawing/2014/main" id="{4E5F5155-9398-4CBB-AA43-4C218C328450}"/>
              </a:ext>
            </a:extLst>
          </p:cNvPr>
          <p:cNvSpPr/>
          <p:nvPr userDrawn="1"/>
        </p:nvSpPr>
        <p:spPr>
          <a:xfrm>
            <a:off x="12706773" y="836313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4" name="Hexagon 163">
            <a:extLst>
              <a:ext uri="{FF2B5EF4-FFF2-40B4-BE49-F238E27FC236}">
                <a16:creationId xmlns:a16="http://schemas.microsoft.com/office/drawing/2014/main" id="{E43F3ABC-593B-4124-A6D7-7F5DC282ACA2}"/>
              </a:ext>
            </a:extLst>
          </p:cNvPr>
          <p:cNvSpPr/>
          <p:nvPr userDrawn="1"/>
        </p:nvSpPr>
        <p:spPr>
          <a:xfrm>
            <a:off x="12706773" y="647337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5" name="Hexagon 164">
            <a:extLst>
              <a:ext uri="{FF2B5EF4-FFF2-40B4-BE49-F238E27FC236}">
                <a16:creationId xmlns:a16="http://schemas.microsoft.com/office/drawing/2014/main" id="{E1645CAD-D3C8-4B95-8D61-8F7B8A39D121}"/>
              </a:ext>
            </a:extLst>
          </p:cNvPr>
          <p:cNvSpPr/>
          <p:nvPr userDrawn="1"/>
        </p:nvSpPr>
        <p:spPr>
          <a:xfrm>
            <a:off x="12733867" y="458361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6" name="Hexagon 165">
            <a:extLst>
              <a:ext uri="{FF2B5EF4-FFF2-40B4-BE49-F238E27FC236}">
                <a16:creationId xmlns:a16="http://schemas.microsoft.com/office/drawing/2014/main" id="{2F81B4E2-4466-435C-9B09-7CA8FBCD09E9}"/>
              </a:ext>
            </a:extLst>
          </p:cNvPr>
          <p:cNvSpPr/>
          <p:nvPr userDrawn="1"/>
        </p:nvSpPr>
        <p:spPr>
          <a:xfrm>
            <a:off x="15009707" y="553865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a:solidFill>
                  <a:schemeClr val="bg1"/>
                </a:solidFill>
                <a:latin typeface="+mj-lt"/>
              </a:rPr>
              <a:t>Data</a:t>
            </a:r>
          </a:p>
          <a:p>
            <a:pPr algn="ctr">
              <a:lnSpc>
                <a:spcPct val="95000"/>
              </a:lnSpc>
            </a:pPr>
            <a:r>
              <a:rPr lang="en-US" sz="2200" b="1">
                <a:solidFill>
                  <a:schemeClr val="bg1"/>
                </a:solidFill>
                <a:latin typeface="+mj-lt"/>
              </a:rPr>
              <a:t>Governance</a:t>
            </a:r>
          </a:p>
        </p:txBody>
      </p:sp>
      <p:sp>
        <p:nvSpPr>
          <p:cNvPr id="167" name="Hexagon 166">
            <a:extLst>
              <a:ext uri="{FF2B5EF4-FFF2-40B4-BE49-F238E27FC236}">
                <a16:creationId xmlns:a16="http://schemas.microsoft.com/office/drawing/2014/main" id="{008F80C6-75F8-4A49-A263-B601AF3F573F}"/>
              </a:ext>
            </a:extLst>
          </p:cNvPr>
          <p:cNvSpPr/>
          <p:nvPr userDrawn="1"/>
        </p:nvSpPr>
        <p:spPr>
          <a:xfrm>
            <a:off x="17312640" y="645305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a:solidFill>
                  <a:schemeClr val="bg1"/>
                </a:solidFill>
                <a:latin typeface="+mj-lt"/>
              </a:rPr>
              <a:t>Dashboards</a:t>
            </a:r>
          </a:p>
        </p:txBody>
      </p:sp>
      <p:graphicFrame>
        <p:nvGraphicFramePr>
          <p:cNvPr id="3" name="Diagram 2">
            <a:extLst>
              <a:ext uri="{FF2B5EF4-FFF2-40B4-BE49-F238E27FC236}">
                <a16:creationId xmlns:a16="http://schemas.microsoft.com/office/drawing/2014/main" id="{5D43490C-FE01-4B66-A104-E488D6FD6647}"/>
              </a:ext>
            </a:extLst>
          </p:cNvPr>
          <p:cNvGraphicFramePr/>
          <p:nvPr userDrawn="1">
            <p:extLst>
              <p:ext uri="{D42A27DB-BD31-4B8C-83A1-F6EECF244321}">
                <p14:modId xmlns:p14="http://schemas.microsoft.com/office/powerpoint/2010/main" val="3710556559"/>
              </p:ext>
            </p:extLst>
          </p:nvPr>
        </p:nvGraphicFramePr>
        <p:xfrm>
          <a:off x="6163737" y="7751233"/>
          <a:ext cx="2252131" cy="1126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3845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219200" y="1371600"/>
            <a:ext cx="8485472" cy="2456056"/>
          </a:xfrm>
        </p:spPr>
        <p:txBody>
          <a:bodyPr/>
          <a:lstStyle/>
          <a:p>
            <a:r>
              <a:rPr lang="en-US"/>
              <a:t>Click to edit Master title style</a:t>
            </a:r>
          </a:p>
        </p:txBody>
      </p:sp>
      <p:sp>
        <p:nvSpPr>
          <p:cNvPr id="34" name="Text Placeholder 33"/>
          <p:cNvSpPr>
            <a:spLocks noGrp="1"/>
          </p:cNvSpPr>
          <p:nvPr>
            <p:ph type="body" sz="quarter" idx="10" hasCustomPrompt="1"/>
          </p:nvPr>
        </p:nvSpPr>
        <p:spPr>
          <a:xfrm>
            <a:off x="1219201"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37" name="Text Placeholder 36"/>
          <p:cNvSpPr>
            <a:spLocks noGrp="1"/>
          </p:cNvSpPr>
          <p:nvPr>
            <p:ph type="body" sz="quarter" idx="11"/>
          </p:nvPr>
        </p:nvSpPr>
        <p:spPr>
          <a:xfrm>
            <a:off x="10210800" y="1371600"/>
            <a:ext cx="12954000" cy="2456056"/>
          </a:xfrm>
        </p:spPr>
        <p:txBody>
          <a:bodyPr/>
          <a:lstStyle>
            <a:lvl1pPr>
              <a:lnSpc>
                <a:spcPct val="100000"/>
              </a:lnSpc>
              <a:spcBef>
                <a:spcPts val="0"/>
              </a:spcBef>
              <a:spcAft>
                <a:spcPts val="0"/>
              </a:spcAft>
              <a:defRPr>
                <a:solidFill>
                  <a:schemeClr val="tx1"/>
                </a:solidFill>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38" name="Text Placeholder 33"/>
          <p:cNvSpPr>
            <a:spLocks noGrp="1"/>
          </p:cNvSpPr>
          <p:nvPr>
            <p:ph type="body" sz="quarter" idx="12" hasCustomPrompt="1"/>
          </p:nvPr>
        </p:nvSpPr>
        <p:spPr>
          <a:xfrm>
            <a:off x="5707593"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40" name="Text Placeholder 33"/>
          <p:cNvSpPr>
            <a:spLocks noGrp="1"/>
          </p:cNvSpPr>
          <p:nvPr>
            <p:ph type="body" sz="quarter" idx="13" hasCustomPrompt="1"/>
          </p:nvPr>
        </p:nvSpPr>
        <p:spPr>
          <a:xfrm>
            <a:off x="10195985"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42" name="Text Placeholder 33"/>
          <p:cNvSpPr>
            <a:spLocks noGrp="1"/>
          </p:cNvSpPr>
          <p:nvPr>
            <p:ph type="body" sz="quarter" idx="14" hasCustomPrompt="1"/>
          </p:nvPr>
        </p:nvSpPr>
        <p:spPr>
          <a:xfrm>
            <a:off x="14684377"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44" name="Text Placeholder 33"/>
          <p:cNvSpPr>
            <a:spLocks noGrp="1"/>
          </p:cNvSpPr>
          <p:nvPr>
            <p:ph type="body" sz="quarter" idx="15" hasCustomPrompt="1"/>
          </p:nvPr>
        </p:nvSpPr>
        <p:spPr>
          <a:xfrm>
            <a:off x="19172767"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25" name="Text Placeholder 33"/>
          <p:cNvSpPr>
            <a:spLocks noGrp="1"/>
          </p:cNvSpPr>
          <p:nvPr>
            <p:ph type="body" sz="quarter" idx="21" hasCustomPrompt="1"/>
          </p:nvPr>
        </p:nvSpPr>
        <p:spPr>
          <a:xfrm>
            <a:off x="1337735"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6" name="Text Placeholder 33"/>
          <p:cNvSpPr>
            <a:spLocks noGrp="1"/>
          </p:cNvSpPr>
          <p:nvPr>
            <p:ph type="body" sz="quarter" idx="22" hasCustomPrompt="1"/>
          </p:nvPr>
        </p:nvSpPr>
        <p:spPr>
          <a:xfrm>
            <a:off x="5826127"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7" name="Text Placeholder 33"/>
          <p:cNvSpPr>
            <a:spLocks noGrp="1"/>
          </p:cNvSpPr>
          <p:nvPr>
            <p:ph type="body" sz="quarter" idx="23" hasCustomPrompt="1"/>
          </p:nvPr>
        </p:nvSpPr>
        <p:spPr>
          <a:xfrm>
            <a:off x="10263719"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8" name="Text Placeholder 33"/>
          <p:cNvSpPr>
            <a:spLocks noGrp="1"/>
          </p:cNvSpPr>
          <p:nvPr>
            <p:ph type="body" sz="quarter" idx="24" hasCustomPrompt="1"/>
          </p:nvPr>
        </p:nvSpPr>
        <p:spPr>
          <a:xfrm>
            <a:off x="14752111"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9" name="Text Placeholder 33"/>
          <p:cNvSpPr>
            <a:spLocks noGrp="1"/>
          </p:cNvSpPr>
          <p:nvPr>
            <p:ph type="body" sz="quarter" idx="25" hasCustomPrompt="1"/>
          </p:nvPr>
        </p:nvSpPr>
        <p:spPr>
          <a:xfrm>
            <a:off x="19240500"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1" name="Text Placeholder 33"/>
          <p:cNvSpPr>
            <a:spLocks noGrp="1"/>
          </p:cNvSpPr>
          <p:nvPr>
            <p:ph type="body" sz="quarter" idx="31" hasCustomPrompt="1"/>
          </p:nvPr>
        </p:nvSpPr>
        <p:spPr>
          <a:xfrm>
            <a:off x="1219201"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2" name="Text Placeholder 33"/>
          <p:cNvSpPr>
            <a:spLocks noGrp="1"/>
          </p:cNvSpPr>
          <p:nvPr>
            <p:ph type="body" sz="quarter" idx="32" hasCustomPrompt="1"/>
          </p:nvPr>
        </p:nvSpPr>
        <p:spPr>
          <a:xfrm>
            <a:off x="5707593"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3" name="Text Placeholder 33"/>
          <p:cNvSpPr>
            <a:spLocks noGrp="1"/>
          </p:cNvSpPr>
          <p:nvPr>
            <p:ph type="body" sz="quarter" idx="33" hasCustomPrompt="1"/>
          </p:nvPr>
        </p:nvSpPr>
        <p:spPr>
          <a:xfrm>
            <a:off x="10195985"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4" name="Text Placeholder 33"/>
          <p:cNvSpPr>
            <a:spLocks noGrp="1"/>
          </p:cNvSpPr>
          <p:nvPr>
            <p:ph type="body" sz="quarter" idx="34" hasCustomPrompt="1"/>
          </p:nvPr>
        </p:nvSpPr>
        <p:spPr>
          <a:xfrm>
            <a:off x="14684377"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5" name="Text Placeholder 33"/>
          <p:cNvSpPr>
            <a:spLocks noGrp="1"/>
          </p:cNvSpPr>
          <p:nvPr>
            <p:ph type="body" sz="quarter" idx="35" hasCustomPrompt="1"/>
          </p:nvPr>
        </p:nvSpPr>
        <p:spPr>
          <a:xfrm>
            <a:off x="19172767"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6" name="Text Placeholder 33"/>
          <p:cNvSpPr>
            <a:spLocks noGrp="1"/>
          </p:cNvSpPr>
          <p:nvPr>
            <p:ph type="body" sz="quarter" idx="36" hasCustomPrompt="1"/>
          </p:nvPr>
        </p:nvSpPr>
        <p:spPr>
          <a:xfrm>
            <a:off x="1286934"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7" name="Text Placeholder 33"/>
          <p:cNvSpPr>
            <a:spLocks noGrp="1"/>
          </p:cNvSpPr>
          <p:nvPr>
            <p:ph type="body" sz="quarter" idx="37" hasCustomPrompt="1"/>
          </p:nvPr>
        </p:nvSpPr>
        <p:spPr>
          <a:xfrm>
            <a:off x="5775327"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8" name="Text Placeholder 33"/>
          <p:cNvSpPr>
            <a:spLocks noGrp="1"/>
          </p:cNvSpPr>
          <p:nvPr>
            <p:ph type="body" sz="quarter" idx="38" hasCustomPrompt="1"/>
          </p:nvPr>
        </p:nvSpPr>
        <p:spPr>
          <a:xfrm>
            <a:off x="10263719"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9" name="Text Placeholder 33"/>
          <p:cNvSpPr>
            <a:spLocks noGrp="1"/>
          </p:cNvSpPr>
          <p:nvPr>
            <p:ph type="body" sz="quarter" idx="39" hasCustomPrompt="1"/>
          </p:nvPr>
        </p:nvSpPr>
        <p:spPr>
          <a:xfrm>
            <a:off x="14752111"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80" name="Text Placeholder 33"/>
          <p:cNvSpPr>
            <a:spLocks noGrp="1"/>
          </p:cNvSpPr>
          <p:nvPr>
            <p:ph type="body" sz="quarter" idx="40" hasCustomPrompt="1"/>
          </p:nvPr>
        </p:nvSpPr>
        <p:spPr>
          <a:xfrm>
            <a:off x="19172767"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grpSp>
        <p:nvGrpSpPr>
          <p:cNvPr id="24" name="Group 23">
            <a:extLst>
              <a:ext uri="{FF2B5EF4-FFF2-40B4-BE49-F238E27FC236}">
                <a16:creationId xmlns:a16="http://schemas.microsoft.com/office/drawing/2014/main" id="{74F8DBB1-8434-4EFF-B086-8DFC12D80F5D}"/>
              </a:ext>
            </a:extLst>
          </p:cNvPr>
          <p:cNvGrpSpPr/>
          <p:nvPr userDrawn="1"/>
        </p:nvGrpSpPr>
        <p:grpSpPr>
          <a:xfrm>
            <a:off x="-403532" y="-282329"/>
            <a:ext cx="25173128" cy="14273054"/>
            <a:chOff x="-151325" y="-141165"/>
            <a:chExt cx="9439923" cy="7136527"/>
          </a:xfrm>
        </p:grpSpPr>
        <p:grpSp>
          <p:nvGrpSpPr>
            <p:cNvPr id="30" name="Group 29">
              <a:extLst>
                <a:ext uri="{FF2B5EF4-FFF2-40B4-BE49-F238E27FC236}">
                  <a16:creationId xmlns:a16="http://schemas.microsoft.com/office/drawing/2014/main" id="{AAA32F9B-7B9A-41BB-8300-D0EDE14DCDEC}"/>
                </a:ext>
              </a:extLst>
            </p:cNvPr>
            <p:cNvGrpSpPr/>
            <p:nvPr userDrawn="1"/>
          </p:nvGrpSpPr>
          <p:grpSpPr>
            <a:xfrm>
              <a:off x="457731" y="6873247"/>
              <a:ext cx="8226688" cy="122115"/>
              <a:chOff x="457731" y="6582508"/>
              <a:chExt cx="8226688" cy="486507"/>
            </a:xfrm>
          </p:grpSpPr>
          <p:cxnSp>
            <p:nvCxnSpPr>
              <p:cNvPr id="155" name="Straight Connector 154">
                <a:extLst>
                  <a:ext uri="{FF2B5EF4-FFF2-40B4-BE49-F238E27FC236}">
                    <a16:creationId xmlns:a16="http://schemas.microsoft.com/office/drawing/2014/main" id="{5176CE36-D468-484E-ACE8-067E36E2BF1F}"/>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4A5641C4-71C0-485D-8395-B66DACD087F0}"/>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7" name="Group 156">
                <a:extLst>
                  <a:ext uri="{FF2B5EF4-FFF2-40B4-BE49-F238E27FC236}">
                    <a16:creationId xmlns:a16="http://schemas.microsoft.com/office/drawing/2014/main" id="{A33ED5C8-6086-4CD9-9A5A-C8837E18AE21}"/>
                  </a:ext>
                </a:extLst>
              </p:cNvPr>
              <p:cNvGrpSpPr/>
              <p:nvPr userDrawn="1"/>
            </p:nvGrpSpPr>
            <p:grpSpPr>
              <a:xfrm>
                <a:off x="7986158" y="6582508"/>
                <a:ext cx="152400" cy="486507"/>
                <a:chOff x="7983415" y="6582508"/>
                <a:chExt cx="152400" cy="486507"/>
              </a:xfrm>
            </p:grpSpPr>
            <p:cxnSp>
              <p:nvCxnSpPr>
                <p:cNvPr id="188" name="Straight Connector 187">
                  <a:extLst>
                    <a:ext uri="{FF2B5EF4-FFF2-40B4-BE49-F238E27FC236}">
                      <a16:creationId xmlns:a16="http://schemas.microsoft.com/office/drawing/2014/main" id="{0DA63214-8A28-4F8B-864F-D866FD3A252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970E8DC6-D5FF-48D8-ADE0-0EE172641D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2658644A-AEF7-4B0C-B72C-DEFB716E79C2}"/>
                  </a:ext>
                </a:extLst>
              </p:cNvPr>
              <p:cNvGrpSpPr/>
              <p:nvPr userDrawn="1"/>
            </p:nvGrpSpPr>
            <p:grpSpPr>
              <a:xfrm>
                <a:off x="7287901" y="6582508"/>
                <a:ext cx="152400" cy="486507"/>
                <a:chOff x="7983415" y="6582508"/>
                <a:chExt cx="152400" cy="486507"/>
              </a:xfrm>
            </p:grpSpPr>
            <p:cxnSp>
              <p:nvCxnSpPr>
                <p:cNvPr id="186" name="Straight Connector 185">
                  <a:extLst>
                    <a:ext uri="{FF2B5EF4-FFF2-40B4-BE49-F238E27FC236}">
                      <a16:creationId xmlns:a16="http://schemas.microsoft.com/office/drawing/2014/main" id="{B575A601-EF0D-4228-A1B4-CCDB7ECCF01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FBFBCD3D-E84D-446B-A6F6-A8F80E11E6A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8298E255-FC74-436D-AED6-20F0975260DE}"/>
                  </a:ext>
                </a:extLst>
              </p:cNvPr>
              <p:cNvGrpSpPr/>
              <p:nvPr userDrawn="1"/>
            </p:nvGrpSpPr>
            <p:grpSpPr>
              <a:xfrm>
                <a:off x="6589644" y="6582508"/>
                <a:ext cx="152400" cy="486507"/>
                <a:chOff x="7983415" y="6582508"/>
                <a:chExt cx="152400" cy="486507"/>
              </a:xfrm>
            </p:grpSpPr>
            <p:cxnSp>
              <p:nvCxnSpPr>
                <p:cNvPr id="184" name="Straight Connector 183">
                  <a:extLst>
                    <a:ext uri="{FF2B5EF4-FFF2-40B4-BE49-F238E27FC236}">
                      <a16:creationId xmlns:a16="http://schemas.microsoft.com/office/drawing/2014/main" id="{B53A0AF2-A5CD-4096-A8F3-060868416C0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A70E09E6-2B85-4B44-A7AA-4AD03667ED9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A752D3F7-C15B-4BC4-8D13-D0758B9FFB44}"/>
                  </a:ext>
                </a:extLst>
              </p:cNvPr>
              <p:cNvGrpSpPr/>
              <p:nvPr userDrawn="1"/>
            </p:nvGrpSpPr>
            <p:grpSpPr>
              <a:xfrm>
                <a:off x="5891387" y="6582508"/>
                <a:ext cx="152400" cy="486507"/>
                <a:chOff x="7983415" y="6582508"/>
                <a:chExt cx="152400" cy="486507"/>
              </a:xfrm>
            </p:grpSpPr>
            <p:cxnSp>
              <p:nvCxnSpPr>
                <p:cNvPr id="182" name="Straight Connector 181">
                  <a:extLst>
                    <a:ext uri="{FF2B5EF4-FFF2-40B4-BE49-F238E27FC236}">
                      <a16:creationId xmlns:a16="http://schemas.microsoft.com/office/drawing/2014/main" id="{38F4919C-9C26-4689-A191-EBA656C96F4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E05D656A-9288-41B2-B276-4CD63807347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856ACBDB-9724-48CE-BF4E-DB700CDDBD1B}"/>
                  </a:ext>
                </a:extLst>
              </p:cNvPr>
              <p:cNvGrpSpPr/>
              <p:nvPr userDrawn="1"/>
            </p:nvGrpSpPr>
            <p:grpSpPr>
              <a:xfrm>
                <a:off x="5193130" y="6582508"/>
                <a:ext cx="152400" cy="486507"/>
                <a:chOff x="7983415" y="6582508"/>
                <a:chExt cx="152400" cy="486507"/>
              </a:xfrm>
            </p:grpSpPr>
            <p:cxnSp>
              <p:nvCxnSpPr>
                <p:cNvPr id="180" name="Straight Connector 179">
                  <a:extLst>
                    <a:ext uri="{FF2B5EF4-FFF2-40B4-BE49-F238E27FC236}">
                      <a16:creationId xmlns:a16="http://schemas.microsoft.com/office/drawing/2014/main" id="{3058D4DC-EC8B-4677-9885-1662BED5CC5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015E0A17-EEE1-40E8-9616-42F15928D8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CAFF69D0-DD96-4F28-A960-0D1741306649}"/>
                  </a:ext>
                </a:extLst>
              </p:cNvPr>
              <p:cNvGrpSpPr/>
              <p:nvPr userDrawn="1"/>
            </p:nvGrpSpPr>
            <p:grpSpPr>
              <a:xfrm>
                <a:off x="4494873" y="6582508"/>
                <a:ext cx="152400" cy="486507"/>
                <a:chOff x="7983415" y="6582508"/>
                <a:chExt cx="152400" cy="486507"/>
              </a:xfrm>
            </p:grpSpPr>
            <p:cxnSp>
              <p:nvCxnSpPr>
                <p:cNvPr id="178" name="Straight Connector 177">
                  <a:extLst>
                    <a:ext uri="{FF2B5EF4-FFF2-40B4-BE49-F238E27FC236}">
                      <a16:creationId xmlns:a16="http://schemas.microsoft.com/office/drawing/2014/main" id="{5454C8E3-954E-4737-BE24-3C479692906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1FAED6D1-2A4C-4DB9-BDF3-73956533CB3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F85A7BEA-8810-4ABE-8513-CD184D8FF523}"/>
                  </a:ext>
                </a:extLst>
              </p:cNvPr>
              <p:cNvGrpSpPr/>
              <p:nvPr userDrawn="1"/>
            </p:nvGrpSpPr>
            <p:grpSpPr>
              <a:xfrm>
                <a:off x="3796616" y="6582508"/>
                <a:ext cx="152400" cy="486507"/>
                <a:chOff x="7983415" y="6582508"/>
                <a:chExt cx="152400" cy="486507"/>
              </a:xfrm>
            </p:grpSpPr>
            <p:cxnSp>
              <p:nvCxnSpPr>
                <p:cNvPr id="176" name="Straight Connector 175">
                  <a:extLst>
                    <a:ext uri="{FF2B5EF4-FFF2-40B4-BE49-F238E27FC236}">
                      <a16:creationId xmlns:a16="http://schemas.microsoft.com/office/drawing/2014/main" id="{DFF9BBF9-A9BB-494C-A74A-04B3B3D31C9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37D7F54A-C686-4D00-B987-502853DC863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962621CE-10AE-4597-A7B0-239B3E8F9726}"/>
                  </a:ext>
                </a:extLst>
              </p:cNvPr>
              <p:cNvGrpSpPr/>
              <p:nvPr userDrawn="1"/>
            </p:nvGrpSpPr>
            <p:grpSpPr>
              <a:xfrm>
                <a:off x="3098359" y="6582508"/>
                <a:ext cx="152400" cy="486507"/>
                <a:chOff x="7983415" y="6582508"/>
                <a:chExt cx="152400" cy="486507"/>
              </a:xfrm>
            </p:grpSpPr>
            <p:cxnSp>
              <p:nvCxnSpPr>
                <p:cNvPr id="174" name="Straight Connector 173">
                  <a:extLst>
                    <a:ext uri="{FF2B5EF4-FFF2-40B4-BE49-F238E27FC236}">
                      <a16:creationId xmlns:a16="http://schemas.microsoft.com/office/drawing/2014/main" id="{93F708AF-1183-4159-B888-93283853DF6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B632D7F1-D60E-4B20-84CC-1868F5B7E5A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DEF4EA36-9909-432F-9EA6-144387375157}"/>
                  </a:ext>
                </a:extLst>
              </p:cNvPr>
              <p:cNvGrpSpPr/>
              <p:nvPr userDrawn="1"/>
            </p:nvGrpSpPr>
            <p:grpSpPr>
              <a:xfrm>
                <a:off x="2400102" y="6582508"/>
                <a:ext cx="152400" cy="486507"/>
                <a:chOff x="7983415" y="6582508"/>
                <a:chExt cx="152400" cy="486507"/>
              </a:xfrm>
            </p:grpSpPr>
            <p:cxnSp>
              <p:nvCxnSpPr>
                <p:cNvPr id="172" name="Straight Connector 171">
                  <a:extLst>
                    <a:ext uri="{FF2B5EF4-FFF2-40B4-BE49-F238E27FC236}">
                      <a16:creationId xmlns:a16="http://schemas.microsoft.com/office/drawing/2014/main" id="{4E403122-CFB1-410C-A5B1-59292D51441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2DDF5E09-276C-486C-9AB3-099B77D17DE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77E8E3D6-5B95-464E-9B55-D30C6B9780FC}"/>
                  </a:ext>
                </a:extLst>
              </p:cNvPr>
              <p:cNvGrpSpPr/>
              <p:nvPr userDrawn="1"/>
            </p:nvGrpSpPr>
            <p:grpSpPr>
              <a:xfrm>
                <a:off x="1701845" y="6582508"/>
                <a:ext cx="152400" cy="486507"/>
                <a:chOff x="7983415" y="6582508"/>
                <a:chExt cx="152400" cy="486507"/>
              </a:xfrm>
            </p:grpSpPr>
            <p:cxnSp>
              <p:nvCxnSpPr>
                <p:cNvPr id="170" name="Straight Connector 169">
                  <a:extLst>
                    <a:ext uri="{FF2B5EF4-FFF2-40B4-BE49-F238E27FC236}">
                      <a16:creationId xmlns:a16="http://schemas.microsoft.com/office/drawing/2014/main" id="{BB91C210-6946-4FCD-9466-B8F2ADC8929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8AA4EC6-1209-4350-9E52-EBF3D358C94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a:extLst>
                  <a:ext uri="{FF2B5EF4-FFF2-40B4-BE49-F238E27FC236}">
                    <a16:creationId xmlns:a16="http://schemas.microsoft.com/office/drawing/2014/main" id="{6FCB5C93-89C4-4B16-A5B8-460E9F542DC5}"/>
                  </a:ext>
                </a:extLst>
              </p:cNvPr>
              <p:cNvGrpSpPr/>
              <p:nvPr userDrawn="1"/>
            </p:nvGrpSpPr>
            <p:grpSpPr>
              <a:xfrm>
                <a:off x="1003588" y="6582508"/>
                <a:ext cx="152400" cy="486507"/>
                <a:chOff x="7983415" y="6582508"/>
                <a:chExt cx="152400" cy="486507"/>
              </a:xfrm>
            </p:grpSpPr>
            <p:cxnSp>
              <p:nvCxnSpPr>
                <p:cNvPr id="168" name="Straight Connector 167">
                  <a:extLst>
                    <a:ext uri="{FF2B5EF4-FFF2-40B4-BE49-F238E27FC236}">
                      <a16:creationId xmlns:a16="http://schemas.microsoft.com/office/drawing/2014/main" id="{6A31A400-9E66-4EF7-94FB-EF72753D916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C0F7E18E-8B4D-4730-8AE4-48BC72A180A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31" name="Group 30">
              <a:extLst>
                <a:ext uri="{FF2B5EF4-FFF2-40B4-BE49-F238E27FC236}">
                  <a16:creationId xmlns:a16="http://schemas.microsoft.com/office/drawing/2014/main" id="{0D22C578-07BA-4F30-B7E3-54C6192C3E68}"/>
                </a:ext>
              </a:extLst>
            </p:cNvPr>
            <p:cNvGrpSpPr/>
            <p:nvPr userDrawn="1"/>
          </p:nvGrpSpPr>
          <p:grpSpPr>
            <a:xfrm>
              <a:off x="-151325" y="454007"/>
              <a:ext cx="122115" cy="5945205"/>
              <a:chOff x="-238875" y="454007"/>
              <a:chExt cx="122115" cy="5945205"/>
            </a:xfrm>
          </p:grpSpPr>
          <p:cxnSp>
            <p:nvCxnSpPr>
              <p:cNvPr id="120" name="Straight Connector 119">
                <a:extLst>
                  <a:ext uri="{FF2B5EF4-FFF2-40B4-BE49-F238E27FC236}">
                    <a16:creationId xmlns:a16="http://schemas.microsoft.com/office/drawing/2014/main" id="{E86A4CED-8323-4DAB-87BB-7DE31368D054}"/>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22D5617B-DF64-4DF4-90F8-E821B7F84204}"/>
                  </a:ext>
                </a:extLst>
              </p:cNvPr>
              <p:cNvGrpSpPr/>
              <p:nvPr userDrawn="1"/>
            </p:nvGrpSpPr>
            <p:grpSpPr>
              <a:xfrm rot="5400000">
                <a:off x="-254017" y="5940709"/>
                <a:ext cx="152400" cy="122115"/>
                <a:chOff x="7983415" y="6582508"/>
                <a:chExt cx="152400" cy="486507"/>
              </a:xfrm>
            </p:grpSpPr>
            <p:cxnSp>
              <p:nvCxnSpPr>
                <p:cNvPr id="153" name="Straight Connector 152">
                  <a:extLst>
                    <a:ext uri="{FF2B5EF4-FFF2-40B4-BE49-F238E27FC236}">
                      <a16:creationId xmlns:a16="http://schemas.microsoft.com/office/drawing/2014/main" id="{932D5517-8379-416C-A897-C8A9DEAB356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FDCE29E2-50A5-4B5A-9EE6-2C593DBE98D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2918BC0A-DF5F-449F-9FE2-15A487F63FD2}"/>
                  </a:ext>
                </a:extLst>
              </p:cNvPr>
              <p:cNvGrpSpPr/>
              <p:nvPr userDrawn="1"/>
            </p:nvGrpSpPr>
            <p:grpSpPr>
              <a:xfrm rot="5400000">
                <a:off x="-254017" y="5467067"/>
                <a:ext cx="152400" cy="122115"/>
                <a:chOff x="7983415" y="6582508"/>
                <a:chExt cx="152400" cy="486507"/>
              </a:xfrm>
            </p:grpSpPr>
            <p:cxnSp>
              <p:nvCxnSpPr>
                <p:cNvPr id="151" name="Straight Connector 150">
                  <a:extLst>
                    <a:ext uri="{FF2B5EF4-FFF2-40B4-BE49-F238E27FC236}">
                      <a16:creationId xmlns:a16="http://schemas.microsoft.com/office/drawing/2014/main" id="{4DCB8847-3ABB-405E-AA37-6C2A731FB0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1A518951-B7D8-4DCC-B17C-1F4B0017FD3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20F72F14-4E7E-46D8-BA4D-3561357F52FF}"/>
                  </a:ext>
                </a:extLst>
              </p:cNvPr>
              <p:cNvGrpSpPr/>
              <p:nvPr userDrawn="1"/>
            </p:nvGrpSpPr>
            <p:grpSpPr>
              <a:xfrm rot="5400000">
                <a:off x="-254017" y="4993425"/>
                <a:ext cx="152400" cy="122115"/>
                <a:chOff x="7983415" y="6582508"/>
                <a:chExt cx="152400" cy="486507"/>
              </a:xfrm>
            </p:grpSpPr>
            <p:cxnSp>
              <p:nvCxnSpPr>
                <p:cNvPr id="149" name="Straight Connector 148">
                  <a:extLst>
                    <a:ext uri="{FF2B5EF4-FFF2-40B4-BE49-F238E27FC236}">
                      <a16:creationId xmlns:a16="http://schemas.microsoft.com/office/drawing/2014/main" id="{5F262156-5651-4B45-9CF0-F33FAD40C80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89B65AD-1FB6-4496-8263-E51CC28463D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741A2D2E-F518-4509-9294-DAAE3148DCFE}"/>
                  </a:ext>
                </a:extLst>
              </p:cNvPr>
              <p:cNvGrpSpPr/>
              <p:nvPr userDrawn="1"/>
            </p:nvGrpSpPr>
            <p:grpSpPr>
              <a:xfrm rot="5400000">
                <a:off x="-254017" y="4519783"/>
                <a:ext cx="152400" cy="122115"/>
                <a:chOff x="7983415" y="6582508"/>
                <a:chExt cx="152400" cy="486507"/>
              </a:xfrm>
            </p:grpSpPr>
            <p:cxnSp>
              <p:nvCxnSpPr>
                <p:cNvPr id="147" name="Straight Connector 146">
                  <a:extLst>
                    <a:ext uri="{FF2B5EF4-FFF2-40B4-BE49-F238E27FC236}">
                      <a16:creationId xmlns:a16="http://schemas.microsoft.com/office/drawing/2014/main" id="{7731D769-8F88-453C-855A-6FF02E5EF89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DA2D37E-9DF4-497B-B8CC-58FF5B145BF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82676A81-D2AC-4628-A217-7675F7CCE59B}"/>
                  </a:ext>
                </a:extLst>
              </p:cNvPr>
              <p:cNvGrpSpPr/>
              <p:nvPr userDrawn="1"/>
            </p:nvGrpSpPr>
            <p:grpSpPr>
              <a:xfrm rot="5400000">
                <a:off x="-254017" y="4046141"/>
                <a:ext cx="152400" cy="122115"/>
                <a:chOff x="7983415" y="6582508"/>
                <a:chExt cx="152400" cy="486507"/>
              </a:xfrm>
            </p:grpSpPr>
            <p:cxnSp>
              <p:nvCxnSpPr>
                <p:cNvPr id="145" name="Straight Connector 144">
                  <a:extLst>
                    <a:ext uri="{FF2B5EF4-FFF2-40B4-BE49-F238E27FC236}">
                      <a16:creationId xmlns:a16="http://schemas.microsoft.com/office/drawing/2014/main" id="{2810BF76-92F9-47E4-BF9A-E097105EEB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40293B09-41FC-4B5F-83DE-E77769FE764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6B8D9EF7-F51B-4028-ACCA-69E2ACC2FEA4}"/>
                  </a:ext>
                </a:extLst>
              </p:cNvPr>
              <p:cNvGrpSpPr/>
              <p:nvPr userDrawn="1"/>
            </p:nvGrpSpPr>
            <p:grpSpPr>
              <a:xfrm rot="5400000">
                <a:off x="-254017" y="3572499"/>
                <a:ext cx="152400" cy="122115"/>
                <a:chOff x="7983415" y="6582508"/>
                <a:chExt cx="152400" cy="486507"/>
              </a:xfrm>
            </p:grpSpPr>
            <p:cxnSp>
              <p:nvCxnSpPr>
                <p:cNvPr id="143" name="Straight Connector 142">
                  <a:extLst>
                    <a:ext uri="{FF2B5EF4-FFF2-40B4-BE49-F238E27FC236}">
                      <a16:creationId xmlns:a16="http://schemas.microsoft.com/office/drawing/2014/main" id="{BBBFBF97-3365-411F-BE3C-5F802D8C697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185D8112-F0DC-4854-B679-71BA9B69774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276E4CC1-FF3B-4075-859C-E2FDFEFE09EC}"/>
                  </a:ext>
                </a:extLst>
              </p:cNvPr>
              <p:cNvGrpSpPr/>
              <p:nvPr userDrawn="1"/>
            </p:nvGrpSpPr>
            <p:grpSpPr>
              <a:xfrm rot="5400000">
                <a:off x="-254017" y="3098857"/>
                <a:ext cx="152400" cy="122115"/>
                <a:chOff x="7983415" y="6582508"/>
                <a:chExt cx="152400" cy="486507"/>
              </a:xfrm>
            </p:grpSpPr>
            <p:cxnSp>
              <p:nvCxnSpPr>
                <p:cNvPr id="141" name="Straight Connector 140">
                  <a:extLst>
                    <a:ext uri="{FF2B5EF4-FFF2-40B4-BE49-F238E27FC236}">
                      <a16:creationId xmlns:a16="http://schemas.microsoft.com/office/drawing/2014/main" id="{2B65E3A3-0465-4EB8-BED9-9A85496C303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7A51F0A1-2C17-4A7C-BDC8-99C97783062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09EA2BEB-929D-4D57-BA15-8EA1ABB8EEFE}"/>
                  </a:ext>
                </a:extLst>
              </p:cNvPr>
              <p:cNvGrpSpPr/>
              <p:nvPr userDrawn="1"/>
            </p:nvGrpSpPr>
            <p:grpSpPr>
              <a:xfrm rot="5400000">
                <a:off x="-254017" y="2625215"/>
                <a:ext cx="152400" cy="122115"/>
                <a:chOff x="7983415" y="6582508"/>
                <a:chExt cx="152400" cy="486507"/>
              </a:xfrm>
            </p:grpSpPr>
            <p:cxnSp>
              <p:nvCxnSpPr>
                <p:cNvPr id="139" name="Straight Connector 138">
                  <a:extLst>
                    <a:ext uri="{FF2B5EF4-FFF2-40B4-BE49-F238E27FC236}">
                      <a16:creationId xmlns:a16="http://schemas.microsoft.com/office/drawing/2014/main" id="{8D8E68D9-4FD2-436A-8D67-18BF70FD992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6E2AB999-E7EF-4704-9F58-1EEDE5A1BE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D89EAA50-8D41-4A68-B08A-C37D104F1CF7}"/>
                  </a:ext>
                </a:extLst>
              </p:cNvPr>
              <p:cNvGrpSpPr/>
              <p:nvPr userDrawn="1"/>
            </p:nvGrpSpPr>
            <p:grpSpPr>
              <a:xfrm rot="5400000">
                <a:off x="-254017" y="2151573"/>
                <a:ext cx="152400" cy="122115"/>
                <a:chOff x="7983415" y="6582508"/>
                <a:chExt cx="152400" cy="486507"/>
              </a:xfrm>
            </p:grpSpPr>
            <p:cxnSp>
              <p:nvCxnSpPr>
                <p:cNvPr id="137" name="Straight Connector 136">
                  <a:extLst>
                    <a:ext uri="{FF2B5EF4-FFF2-40B4-BE49-F238E27FC236}">
                      <a16:creationId xmlns:a16="http://schemas.microsoft.com/office/drawing/2014/main" id="{5C5DF5F7-796D-4349-A935-CC8896083B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C5AC86E3-F3B5-4670-BA70-B1D9995ACB8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C8399BB5-7445-4E9F-80FB-E4F2F83F5C74}"/>
                  </a:ext>
                </a:extLst>
              </p:cNvPr>
              <p:cNvGrpSpPr/>
              <p:nvPr userDrawn="1"/>
            </p:nvGrpSpPr>
            <p:grpSpPr>
              <a:xfrm rot="5400000">
                <a:off x="-254017" y="1677931"/>
                <a:ext cx="152400" cy="122115"/>
                <a:chOff x="7983415" y="6582508"/>
                <a:chExt cx="152400" cy="486507"/>
              </a:xfrm>
            </p:grpSpPr>
            <p:cxnSp>
              <p:nvCxnSpPr>
                <p:cNvPr id="135" name="Straight Connector 134">
                  <a:extLst>
                    <a:ext uri="{FF2B5EF4-FFF2-40B4-BE49-F238E27FC236}">
                      <a16:creationId xmlns:a16="http://schemas.microsoft.com/office/drawing/2014/main" id="{F800A935-9E35-47BA-ADED-EC9549383BE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BB24766-3DC4-4BD2-B164-62187EBFD6D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135F3B9A-39B6-4D23-9EEB-1D7132E9211D}"/>
                  </a:ext>
                </a:extLst>
              </p:cNvPr>
              <p:cNvGrpSpPr/>
              <p:nvPr userDrawn="1"/>
            </p:nvGrpSpPr>
            <p:grpSpPr>
              <a:xfrm rot="5400000">
                <a:off x="-254017" y="997340"/>
                <a:ext cx="152400" cy="122115"/>
                <a:chOff x="7983415" y="6582508"/>
                <a:chExt cx="152400" cy="486507"/>
              </a:xfrm>
            </p:grpSpPr>
            <p:cxnSp>
              <p:nvCxnSpPr>
                <p:cNvPr id="133" name="Straight Connector 132">
                  <a:extLst>
                    <a:ext uri="{FF2B5EF4-FFF2-40B4-BE49-F238E27FC236}">
                      <a16:creationId xmlns:a16="http://schemas.microsoft.com/office/drawing/2014/main" id="{6035ACAB-AB61-4051-83C6-F0050D7F6C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B63F2B2C-795E-4EC4-8F3A-87201EE4226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132" name="Straight Connector 131">
                <a:extLst>
                  <a:ext uri="{FF2B5EF4-FFF2-40B4-BE49-F238E27FC236}">
                    <a16:creationId xmlns:a16="http://schemas.microsoft.com/office/drawing/2014/main" id="{DB9E33AE-EE0A-4491-8EAB-682AEF7AD77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3907CA41-011C-43B2-9F89-9168DB184DF2}"/>
                </a:ext>
              </a:extLst>
            </p:cNvPr>
            <p:cNvGrpSpPr/>
            <p:nvPr userDrawn="1"/>
          </p:nvGrpSpPr>
          <p:grpSpPr>
            <a:xfrm>
              <a:off x="9166483" y="454007"/>
              <a:ext cx="122115" cy="5945205"/>
              <a:chOff x="-238875" y="454007"/>
              <a:chExt cx="122115" cy="5945205"/>
            </a:xfrm>
          </p:grpSpPr>
          <p:cxnSp>
            <p:nvCxnSpPr>
              <p:cNvPr id="85" name="Straight Connector 84">
                <a:extLst>
                  <a:ext uri="{FF2B5EF4-FFF2-40B4-BE49-F238E27FC236}">
                    <a16:creationId xmlns:a16="http://schemas.microsoft.com/office/drawing/2014/main" id="{B5636509-DC36-4ED0-931E-4AE2B2D28DE2}"/>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0826EE7B-CF7A-4D06-9EF1-CC4545DCEF28}"/>
                  </a:ext>
                </a:extLst>
              </p:cNvPr>
              <p:cNvGrpSpPr/>
              <p:nvPr userDrawn="1"/>
            </p:nvGrpSpPr>
            <p:grpSpPr>
              <a:xfrm rot="5400000">
                <a:off x="-254017" y="5940709"/>
                <a:ext cx="152400" cy="122115"/>
                <a:chOff x="7983415" y="6582508"/>
                <a:chExt cx="152400" cy="486507"/>
              </a:xfrm>
            </p:grpSpPr>
            <p:cxnSp>
              <p:nvCxnSpPr>
                <p:cNvPr id="118" name="Straight Connector 117">
                  <a:extLst>
                    <a:ext uri="{FF2B5EF4-FFF2-40B4-BE49-F238E27FC236}">
                      <a16:creationId xmlns:a16="http://schemas.microsoft.com/office/drawing/2014/main" id="{2B556995-9E6D-4FA9-9CD9-24E91AABE09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B8C3EFD-3FA9-45FE-9E46-17382EDE2A1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800685D3-B7EC-4512-A65C-E772A1EB00D6}"/>
                  </a:ext>
                </a:extLst>
              </p:cNvPr>
              <p:cNvGrpSpPr/>
              <p:nvPr userDrawn="1"/>
            </p:nvGrpSpPr>
            <p:grpSpPr>
              <a:xfrm rot="5400000">
                <a:off x="-254017" y="5467067"/>
                <a:ext cx="152400" cy="122115"/>
                <a:chOff x="7983415" y="6582508"/>
                <a:chExt cx="152400" cy="486507"/>
              </a:xfrm>
            </p:grpSpPr>
            <p:cxnSp>
              <p:nvCxnSpPr>
                <p:cNvPr id="116" name="Straight Connector 115">
                  <a:extLst>
                    <a:ext uri="{FF2B5EF4-FFF2-40B4-BE49-F238E27FC236}">
                      <a16:creationId xmlns:a16="http://schemas.microsoft.com/office/drawing/2014/main" id="{7CFA65A4-223C-4EC7-BB25-E8FB0D90235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98EF778-DCD3-49D6-9B40-811854146DE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1C19CF31-3E1A-49A5-87D0-E1B7F0D46DF3}"/>
                  </a:ext>
                </a:extLst>
              </p:cNvPr>
              <p:cNvGrpSpPr/>
              <p:nvPr userDrawn="1"/>
            </p:nvGrpSpPr>
            <p:grpSpPr>
              <a:xfrm rot="5400000">
                <a:off x="-254017" y="4993425"/>
                <a:ext cx="152400" cy="122115"/>
                <a:chOff x="7983415" y="6582508"/>
                <a:chExt cx="152400" cy="486507"/>
              </a:xfrm>
            </p:grpSpPr>
            <p:cxnSp>
              <p:nvCxnSpPr>
                <p:cNvPr id="114" name="Straight Connector 113">
                  <a:extLst>
                    <a:ext uri="{FF2B5EF4-FFF2-40B4-BE49-F238E27FC236}">
                      <a16:creationId xmlns:a16="http://schemas.microsoft.com/office/drawing/2014/main" id="{7882EDAF-3216-461E-9987-14D092F93FE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9B44D0E-3652-4964-AD3A-33C73EDAA9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C3B5C114-DFA0-4BEA-9BD9-84284A37961F}"/>
                  </a:ext>
                </a:extLst>
              </p:cNvPr>
              <p:cNvGrpSpPr/>
              <p:nvPr userDrawn="1"/>
            </p:nvGrpSpPr>
            <p:grpSpPr>
              <a:xfrm rot="5400000">
                <a:off x="-254017" y="4519783"/>
                <a:ext cx="152400" cy="122115"/>
                <a:chOff x="7983415" y="6582508"/>
                <a:chExt cx="152400" cy="486507"/>
              </a:xfrm>
            </p:grpSpPr>
            <p:cxnSp>
              <p:nvCxnSpPr>
                <p:cNvPr id="112" name="Straight Connector 111">
                  <a:extLst>
                    <a:ext uri="{FF2B5EF4-FFF2-40B4-BE49-F238E27FC236}">
                      <a16:creationId xmlns:a16="http://schemas.microsoft.com/office/drawing/2014/main" id="{ECD69D3C-D4E6-4A56-BB96-3314E40BC80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8A19627-3B38-4F34-A34D-CF38B064692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8C061BCF-D00F-4584-9FE5-D05DEC9DD7EB}"/>
                  </a:ext>
                </a:extLst>
              </p:cNvPr>
              <p:cNvGrpSpPr/>
              <p:nvPr userDrawn="1"/>
            </p:nvGrpSpPr>
            <p:grpSpPr>
              <a:xfrm rot="5400000">
                <a:off x="-254017" y="4046141"/>
                <a:ext cx="152400" cy="122115"/>
                <a:chOff x="7983415" y="6582508"/>
                <a:chExt cx="152400" cy="486507"/>
              </a:xfrm>
            </p:grpSpPr>
            <p:cxnSp>
              <p:nvCxnSpPr>
                <p:cNvPr id="110" name="Straight Connector 109">
                  <a:extLst>
                    <a:ext uri="{FF2B5EF4-FFF2-40B4-BE49-F238E27FC236}">
                      <a16:creationId xmlns:a16="http://schemas.microsoft.com/office/drawing/2014/main" id="{56B327BC-C70B-46BD-B6DB-C25F896A22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48A535B-1B61-41B6-A4A1-197680D7432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BD52CA31-4C35-422A-8302-8981364C06AA}"/>
                  </a:ext>
                </a:extLst>
              </p:cNvPr>
              <p:cNvGrpSpPr/>
              <p:nvPr userDrawn="1"/>
            </p:nvGrpSpPr>
            <p:grpSpPr>
              <a:xfrm rot="5400000">
                <a:off x="-254017" y="3572499"/>
                <a:ext cx="152400" cy="122115"/>
                <a:chOff x="7983415" y="6582508"/>
                <a:chExt cx="152400" cy="486507"/>
              </a:xfrm>
            </p:grpSpPr>
            <p:cxnSp>
              <p:nvCxnSpPr>
                <p:cNvPr id="108" name="Straight Connector 107">
                  <a:extLst>
                    <a:ext uri="{FF2B5EF4-FFF2-40B4-BE49-F238E27FC236}">
                      <a16:creationId xmlns:a16="http://schemas.microsoft.com/office/drawing/2014/main" id="{4BFC5FE9-E095-45FB-A0FB-392A516ABE3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B0E4ADF-53DD-49C1-8570-EB65FE28333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3BCC8034-CBC4-4794-A053-B4C6E81D4ADA}"/>
                  </a:ext>
                </a:extLst>
              </p:cNvPr>
              <p:cNvGrpSpPr/>
              <p:nvPr userDrawn="1"/>
            </p:nvGrpSpPr>
            <p:grpSpPr>
              <a:xfrm rot="5400000">
                <a:off x="-254017" y="3098857"/>
                <a:ext cx="152400" cy="122115"/>
                <a:chOff x="7983415" y="6582508"/>
                <a:chExt cx="152400" cy="486507"/>
              </a:xfrm>
            </p:grpSpPr>
            <p:cxnSp>
              <p:nvCxnSpPr>
                <p:cNvPr id="106" name="Straight Connector 105">
                  <a:extLst>
                    <a:ext uri="{FF2B5EF4-FFF2-40B4-BE49-F238E27FC236}">
                      <a16:creationId xmlns:a16="http://schemas.microsoft.com/office/drawing/2014/main" id="{EE56C5C2-6941-4C76-A511-BF3402F9043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BAE3883-9E5C-4C8A-A885-BC76D5EC2C6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7BD85798-F1A2-4C99-BFC1-708E127E8289}"/>
                  </a:ext>
                </a:extLst>
              </p:cNvPr>
              <p:cNvGrpSpPr/>
              <p:nvPr userDrawn="1"/>
            </p:nvGrpSpPr>
            <p:grpSpPr>
              <a:xfrm rot="5400000">
                <a:off x="-254017" y="2625215"/>
                <a:ext cx="152400" cy="122115"/>
                <a:chOff x="7983415" y="6582508"/>
                <a:chExt cx="152400" cy="486507"/>
              </a:xfrm>
            </p:grpSpPr>
            <p:cxnSp>
              <p:nvCxnSpPr>
                <p:cNvPr id="104" name="Straight Connector 103">
                  <a:extLst>
                    <a:ext uri="{FF2B5EF4-FFF2-40B4-BE49-F238E27FC236}">
                      <a16:creationId xmlns:a16="http://schemas.microsoft.com/office/drawing/2014/main" id="{FAA6C452-E6F4-4B69-9071-1A12A139DBE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10436CF-5F5F-4A3C-A83C-9364E67ED4F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934844F8-D756-41CC-B19D-1C68D1C935D4}"/>
                  </a:ext>
                </a:extLst>
              </p:cNvPr>
              <p:cNvGrpSpPr/>
              <p:nvPr userDrawn="1"/>
            </p:nvGrpSpPr>
            <p:grpSpPr>
              <a:xfrm rot="5400000">
                <a:off x="-254017" y="2151573"/>
                <a:ext cx="152400" cy="122115"/>
                <a:chOff x="7983415" y="6582508"/>
                <a:chExt cx="152400" cy="486507"/>
              </a:xfrm>
            </p:grpSpPr>
            <p:cxnSp>
              <p:nvCxnSpPr>
                <p:cNvPr id="102" name="Straight Connector 101">
                  <a:extLst>
                    <a:ext uri="{FF2B5EF4-FFF2-40B4-BE49-F238E27FC236}">
                      <a16:creationId xmlns:a16="http://schemas.microsoft.com/office/drawing/2014/main" id="{1E2DADC6-1007-46D7-80E7-21C00F5E5CD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F0F40AF-47E6-4216-BB99-D80E397752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2EDC53C9-427D-401F-A1AB-9E0A5907FFD2}"/>
                  </a:ext>
                </a:extLst>
              </p:cNvPr>
              <p:cNvGrpSpPr/>
              <p:nvPr userDrawn="1"/>
            </p:nvGrpSpPr>
            <p:grpSpPr>
              <a:xfrm rot="5400000">
                <a:off x="-254017" y="1677931"/>
                <a:ext cx="152400" cy="122115"/>
                <a:chOff x="7983415" y="6582508"/>
                <a:chExt cx="152400" cy="486507"/>
              </a:xfrm>
            </p:grpSpPr>
            <p:cxnSp>
              <p:nvCxnSpPr>
                <p:cNvPr id="100" name="Straight Connector 99">
                  <a:extLst>
                    <a:ext uri="{FF2B5EF4-FFF2-40B4-BE49-F238E27FC236}">
                      <a16:creationId xmlns:a16="http://schemas.microsoft.com/office/drawing/2014/main" id="{968B51BF-CFA3-4F00-98B9-346EA33FACC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BDBA6F5-75C7-4D4E-A34F-9598049B256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BAB8C150-70E6-4473-A932-796BEC39C32B}"/>
                  </a:ext>
                </a:extLst>
              </p:cNvPr>
              <p:cNvGrpSpPr/>
              <p:nvPr userDrawn="1"/>
            </p:nvGrpSpPr>
            <p:grpSpPr>
              <a:xfrm rot="5400000">
                <a:off x="-254017" y="997340"/>
                <a:ext cx="152400" cy="122115"/>
                <a:chOff x="7983415" y="6582508"/>
                <a:chExt cx="152400" cy="486507"/>
              </a:xfrm>
            </p:grpSpPr>
            <p:cxnSp>
              <p:nvCxnSpPr>
                <p:cNvPr id="98" name="Straight Connector 97">
                  <a:extLst>
                    <a:ext uri="{FF2B5EF4-FFF2-40B4-BE49-F238E27FC236}">
                      <a16:creationId xmlns:a16="http://schemas.microsoft.com/office/drawing/2014/main" id="{458D8F8B-F0CC-4EF8-BC3A-C671ACD7A41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7D1B796-42A2-4F09-90CB-E3C1E0F6D87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7" name="Straight Connector 96">
                <a:extLst>
                  <a:ext uri="{FF2B5EF4-FFF2-40B4-BE49-F238E27FC236}">
                    <a16:creationId xmlns:a16="http://schemas.microsoft.com/office/drawing/2014/main" id="{EAC5E873-6079-493F-90DC-21C2B6724055}"/>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7F6C51C5-E142-4E36-8B43-BD60E9231509}"/>
                </a:ext>
              </a:extLst>
            </p:cNvPr>
            <p:cNvGrpSpPr/>
            <p:nvPr userDrawn="1"/>
          </p:nvGrpSpPr>
          <p:grpSpPr>
            <a:xfrm>
              <a:off x="457731" y="-141165"/>
              <a:ext cx="8226688" cy="122115"/>
              <a:chOff x="457731" y="6582508"/>
              <a:chExt cx="8226688" cy="486507"/>
            </a:xfrm>
          </p:grpSpPr>
          <p:cxnSp>
            <p:nvCxnSpPr>
              <p:cNvPr id="35" name="Straight Connector 34">
                <a:extLst>
                  <a:ext uri="{FF2B5EF4-FFF2-40B4-BE49-F238E27FC236}">
                    <a16:creationId xmlns:a16="http://schemas.microsoft.com/office/drawing/2014/main" id="{BDE26D83-034A-46CA-ADC0-0516E4578C39}"/>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81E4B17-AC0A-4247-AAC1-706ED68768B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BDCB1808-99DB-45BA-A4F9-5C0B4652F6BC}"/>
                  </a:ext>
                </a:extLst>
              </p:cNvPr>
              <p:cNvGrpSpPr/>
              <p:nvPr userDrawn="1"/>
            </p:nvGrpSpPr>
            <p:grpSpPr>
              <a:xfrm>
                <a:off x="7986158" y="6582508"/>
                <a:ext cx="152400" cy="486507"/>
                <a:chOff x="7983415" y="6582508"/>
                <a:chExt cx="152400" cy="486507"/>
              </a:xfrm>
            </p:grpSpPr>
            <p:cxnSp>
              <p:nvCxnSpPr>
                <p:cNvPr id="83" name="Straight Connector 82">
                  <a:extLst>
                    <a:ext uri="{FF2B5EF4-FFF2-40B4-BE49-F238E27FC236}">
                      <a16:creationId xmlns:a16="http://schemas.microsoft.com/office/drawing/2014/main" id="{1AFEE673-AFA5-43F0-A81C-9680F1EB95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28BB091-B2F0-4727-A586-389A9E72BC4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C7300743-F43C-431D-B2D6-12CD8078595C}"/>
                  </a:ext>
                </a:extLst>
              </p:cNvPr>
              <p:cNvGrpSpPr/>
              <p:nvPr userDrawn="1"/>
            </p:nvGrpSpPr>
            <p:grpSpPr>
              <a:xfrm>
                <a:off x="7287901" y="6582508"/>
                <a:ext cx="152400" cy="486507"/>
                <a:chOff x="7983415" y="6582508"/>
                <a:chExt cx="152400" cy="486507"/>
              </a:xfrm>
            </p:grpSpPr>
            <p:cxnSp>
              <p:nvCxnSpPr>
                <p:cNvPr id="81" name="Straight Connector 80">
                  <a:extLst>
                    <a:ext uri="{FF2B5EF4-FFF2-40B4-BE49-F238E27FC236}">
                      <a16:creationId xmlns:a16="http://schemas.microsoft.com/office/drawing/2014/main" id="{2D0A2BE7-BE93-45EB-B7CD-B75772D37E8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4A7E349-C1DF-428D-A904-C8AA21F4313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478D03E7-133C-4E0F-825C-C18B5841B85E}"/>
                  </a:ext>
                </a:extLst>
              </p:cNvPr>
              <p:cNvGrpSpPr/>
              <p:nvPr userDrawn="1"/>
            </p:nvGrpSpPr>
            <p:grpSpPr>
              <a:xfrm>
                <a:off x="6589644" y="6582508"/>
                <a:ext cx="152400" cy="486507"/>
                <a:chOff x="7983415" y="6582508"/>
                <a:chExt cx="152400" cy="486507"/>
              </a:xfrm>
            </p:grpSpPr>
            <p:cxnSp>
              <p:nvCxnSpPr>
                <p:cNvPr id="69" name="Straight Connector 68">
                  <a:extLst>
                    <a:ext uri="{FF2B5EF4-FFF2-40B4-BE49-F238E27FC236}">
                      <a16:creationId xmlns:a16="http://schemas.microsoft.com/office/drawing/2014/main" id="{E70BAFC1-0631-4E60-84AB-3ACE0C885F8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37F66C0-B73B-4BCD-AA76-21C64168437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775A49C-CA88-4F1E-998E-A6450CBCA5D8}"/>
                  </a:ext>
                </a:extLst>
              </p:cNvPr>
              <p:cNvGrpSpPr/>
              <p:nvPr userDrawn="1"/>
            </p:nvGrpSpPr>
            <p:grpSpPr>
              <a:xfrm>
                <a:off x="5891387" y="6582508"/>
                <a:ext cx="152400" cy="486507"/>
                <a:chOff x="7983415" y="6582508"/>
                <a:chExt cx="152400" cy="486507"/>
              </a:xfrm>
            </p:grpSpPr>
            <p:cxnSp>
              <p:nvCxnSpPr>
                <p:cNvPr id="67" name="Straight Connector 66">
                  <a:extLst>
                    <a:ext uri="{FF2B5EF4-FFF2-40B4-BE49-F238E27FC236}">
                      <a16:creationId xmlns:a16="http://schemas.microsoft.com/office/drawing/2014/main" id="{811E9B99-343E-4926-9A5E-67354767B2C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D077293-9FD0-4D98-B48D-06528B36FEE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F8A32AAF-8348-45B6-867D-4464210EB122}"/>
                  </a:ext>
                </a:extLst>
              </p:cNvPr>
              <p:cNvGrpSpPr/>
              <p:nvPr userDrawn="1"/>
            </p:nvGrpSpPr>
            <p:grpSpPr>
              <a:xfrm>
                <a:off x="5193130" y="6582508"/>
                <a:ext cx="152400" cy="486507"/>
                <a:chOff x="7983415" y="6582508"/>
                <a:chExt cx="152400" cy="486507"/>
              </a:xfrm>
            </p:grpSpPr>
            <p:cxnSp>
              <p:nvCxnSpPr>
                <p:cNvPr id="65" name="Straight Connector 64">
                  <a:extLst>
                    <a:ext uri="{FF2B5EF4-FFF2-40B4-BE49-F238E27FC236}">
                      <a16:creationId xmlns:a16="http://schemas.microsoft.com/office/drawing/2014/main" id="{5A7755E3-9A26-4D2E-8385-8715CEF2AF8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03FC9AE-7958-484E-BD19-CE1D01176CE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EDDF868D-EC55-4D15-8BDC-5EA92D1C4BB7}"/>
                  </a:ext>
                </a:extLst>
              </p:cNvPr>
              <p:cNvGrpSpPr/>
              <p:nvPr userDrawn="1"/>
            </p:nvGrpSpPr>
            <p:grpSpPr>
              <a:xfrm>
                <a:off x="4494873" y="6582508"/>
                <a:ext cx="152400" cy="486507"/>
                <a:chOff x="7983415" y="6582508"/>
                <a:chExt cx="152400" cy="486507"/>
              </a:xfrm>
            </p:grpSpPr>
            <p:cxnSp>
              <p:nvCxnSpPr>
                <p:cNvPr id="63" name="Straight Connector 62">
                  <a:extLst>
                    <a:ext uri="{FF2B5EF4-FFF2-40B4-BE49-F238E27FC236}">
                      <a16:creationId xmlns:a16="http://schemas.microsoft.com/office/drawing/2014/main" id="{3AE66BF5-3A45-4B87-B05F-D3D6D8555E6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95BB705-6616-4DE5-BB95-4C22E78F454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3CD8AF62-2C19-456C-B167-F8720FEA5C4C}"/>
                  </a:ext>
                </a:extLst>
              </p:cNvPr>
              <p:cNvGrpSpPr/>
              <p:nvPr userDrawn="1"/>
            </p:nvGrpSpPr>
            <p:grpSpPr>
              <a:xfrm>
                <a:off x="3796616" y="6582508"/>
                <a:ext cx="152400" cy="486507"/>
                <a:chOff x="7983415" y="6582508"/>
                <a:chExt cx="152400" cy="486507"/>
              </a:xfrm>
            </p:grpSpPr>
            <p:cxnSp>
              <p:nvCxnSpPr>
                <p:cNvPr id="61" name="Straight Connector 60">
                  <a:extLst>
                    <a:ext uri="{FF2B5EF4-FFF2-40B4-BE49-F238E27FC236}">
                      <a16:creationId xmlns:a16="http://schemas.microsoft.com/office/drawing/2014/main" id="{80C06E2F-4B73-46CC-B5D1-2ED93EDC87A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EAD82A6-7F87-4882-8B84-7C1F7A5716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94344858-03CF-41E6-B983-314C00448D52}"/>
                  </a:ext>
                </a:extLst>
              </p:cNvPr>
              <p:cNvGrpSpPr/>
              <p:nvPr userDrawn="1"/>
            </p:nvGrpSpPr>
            <p:grpSpPr>
              <a:xfrm>
                <a:off x="3098359" y="6582508"/>
                <a:ext cx="152400" cy="486507"/>
                <a:chOff x="7983415" y="6582508"/>
                <a:chExt cx="152400" cy="486507"/>
              </a:xfrm>
            </p:grpSpPr>
            <p:cxnSp>
              <p:nvCxnSpPr>
                <p:cNvPr id="59" name="Straight Connector 58">
                  <a:extLst>
                    <a:ext uri="{FF2B5EF4-FFF2-40B4-BE49-F238E27FC236}">
                      <a16:creationId xmlns:a16="http://schemas.microsoft.com/office/drawing/2014/main" id="{D5A36CA9-8DA2-4D0C-BE04-D0D54666472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D2B583D-1220-4F1D-B7EC-0159AD99250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90CF4505-F720-4500-A935-12C2B31ECFC9}"/>
                  </a:ext>
                </a:extLst>
              </p:cNvPr>
              <p:cNvGrpSpPr/>
              <p:nvPr userDrawn="1"/>
            </p:nvGrpSpPr>
            <p:grpSpPr>
              <a:xfrm>
                <a:off x="2400102" y="6582508"/>
                <a:ext cx="152400" cy="486507"/>
                <a:chOff x="7983415" y="6582508"/>
                <a:chExt cx="152400" cy="486507"/>
              </a:xfrm>
            </p:grpSpPr>
            <p:cxnSp>
              <p:nvCxnSpPr>
                <p:cNvPr id="57" name="Straight Connector 56">
                  <a:extLst>
                    <a:ext uri="{FF2B5EF4-FFF2-40B4-BE49-F238E27FC236}">
                      <a16:creationId xmlns:a16="http://schemas.microsoft.com/office/drawing/2014/main" id="{32C6013E-381E-4ACC-8D70-CC5DF064004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51F4FF8-A0CC-43A2-A966-658A151EA86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5A908E31-008F-420B-9F21-06673EEA8A20}"/>
                  </a:ext>
                </a:extLst>
              </p:cNvPr>
              <p:cNvGrpSpPr/>
              <p:nvPr userDrawn="1"/>
            </p:nvGrpSpPr>
            <p:grpSpPr>
              <a:xfrm>
                <a:off x="1701845" y="6582508"/>
                <a:ext cx="152400" cy="486507"/>
                <a:chOff x="7983415" y="6582508"/>
                <a:chExt cx="152400" cy="486507"/>
              </a:xfrm>
            </p:grpSpPr>
            <p:cxnSp>
              <p:nvCxnSpPr>
                <p:cNvPr id="55" name="Straight Connector 54">
                  <a:extLst>
                    <a:ext uri="{FF2B5EF4-FFF2-40B4-BE49-F238E27FC236}">
                      <a16:creationId xmlns:a16="http://schemas.microsoft.com/office/drawing/2014/main" id="{C91178EE-348A-4990-A2B4-C20FF781BE0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8B5335-56ED-4789-8DF8-0CF9492894D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AE5A78A2-4B8F-4ACD-9A67-89C6787AB510}"/>
                  </a:ext>
                </a:extLst>
              </p:cNvPr>
              <p:cNvGrpSpPr/>
              <p:nvPr userDrawn="1"/>
            </p:nvGrpSpPr>
            <p:grpSpPr>
              <a:xfrm>
                <a:off x="1003588" y="6582508"/>
                <a:ext cx="152400" cy="486507"/>
                <a:chOff x="7983415" y="6582508"/>
                <a:chExt cx="152400" cy="486507"/>
              </a:xfrm>
            </p:grpSpPr>
            <p:cxnSp>
              <p:nvCxnSpPr>
                <p:cNvPr id="53" name="Straight Connector 52">
                  <a:extLst>
                    <a:ext uri="{FF2B5EF4-FFF2-40B4-BE49-F238E27FC236}">
                      <a16:creationId xmlns:a16="http://schemas.microsoft.com/office/drawing/2014/main" id="{A6922AC2-E365-4C62-8593-2C788620DAA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7D6DDFD-F287-4552-A13F-B276834C57B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711197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spc="0" baseline="0">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marL="342900" indent="-342900">
              <a:lnSpc>
                <a:spcPct val="100000"/>
              </a:lnSpc>
              <a:spcBef>
                <a:spcPts val="0"/>
              </a:spcBef>
              <a:spcAft>
                <a:spcPts val="0"/>
              </a:spcAft>
              <a:buFont typeface="Arial" panose="020B0604020202020204" pitchFamily="34" charset="0"/>
              <a:buChar char="•"/>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2"/>
          <p:cNvSpPr>
            <a:spLocks noGrp="1"/>
          </p:cNvSpPr>
          <p:nvPr>
            <p:ph type="body" sz="quarter" idx="10" hasCustomPrompt="1"/>
          </p:nvPr>
        </p:nvSpPr>
        <p:spPr>
          <a:xfrm>
            <a:off x="3470035" y="12814300"/>
            <a:ext cx="11177301"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836347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5" name="Content Placeholder 2"/>
          <p:cNvSpPr>
            <a:spLocks noGrp="1"/>
          </p:cNvSpPr>
          <p:nvPr>
            <p:ph idx="13"/>
          </p:nvPr>
        </p:nvSpPr>
        <p:spPr>
          <a:xfrm>
            <a:off x="3470033"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2"/>
          <p:cNvSpPr>
            <a:spLocks noGrp="1"/>
          </p:cNvSpPr>
          <p:nvPr>
            <p:ph type="body" sz="quarter" idx="10"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413169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0206895" y="6858000"/>
            <a:ext cx="1295790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ext Placeholder 2"/>
          <p:cNvSpPr>
            <a:spLocks noGrp="1"/>
          </p:cNvSpPr>
          <p:nvPr>
            <p:ph type="body" sz="quarter" idx="10" hasCustomPrompt="1"/>
          </p:nvPr>
        </p:nvSpPr>
        <p:spPr>
          <a:xfrm>
            <a:off x="3470035" y="12814300"/>
            <a:ext cx="10770901"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75390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1 Fu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02270" y="3987800"/>
            <a:ext cx="21962533" cy="83693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ext Placeholder 2"/>
          <p:cNvSpPr>
            <a:spLocks noGrp="1"/>
          </p:cNvSpPr>
          <p:nvPr>
            <p:ph type="body" sz="quarter" idx="10"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
        <p:nvSpPr>
          <p:cNvPr id="6" name="Text Placeholder 5">
            <a:extLst>
              <a:ext uri="{FF2B5EF4-FFF2-40B4-BE49-F238E27FC236}">
                <a16:creationId xmlns:a16="http://schemas.microsoft.com/office/drawing/2014/main" id="{FF9C4EAC-2217-4538-B320-0A2DE97D7819}"/>
              </a:ext>
            </a:extLst>
          </p:cNvPr>
          <p:cNvSpPr>
            <a:spLocks noGrp="1"/>
          </p:cNvSpPr>
          <p:nvPr>
            <p:ph type="body" sz="quarter" idx="11"/>
          </p:nvPr>
        </p:nvSpPr>
        <p:spPr>
          <a:xfrm>
            <a:off x="10283767" y="1371600"/>
            <a:ext cx="12881032" cy="2456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6668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0206895" y="1371600"/>
            <a:ext cx="6191347" cy="109855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46" name="Content Placeholder 2"/>
          <p:cNvSpPr>
            <a:spLocks noGrp="1"/>
          </p:cNvSpPr>
          <p:nvPr>
            <p:ph idx="10"/>
          </p:nvPr>
        </p:nvSpPr>
        <p:spPr>
          <a:xfrm>
            <a:off x="16943755" y="1371600"/>
            <a:ext cx="6221045" cy="109855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5" name="Text Placeholder 2"/>
          <p:cNvSpPr>
            <a:spLocks noGrp="1"/>
          </p:cNvSpPr>
          <p:nvPr>
            <p:ph type="body" sz="quarter" idx="11"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705222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2"/>
          <p:cNvSpPr>
            <a:spLocks noGrp="1"/>
          </p:cNvSpPr>
          <p:nvPr>
            <p:ph idx="1"/>
          </p:nvPr>
        </p:nvSpPr>
        <p:spPr>
          <a:xfrm>
            <a:off x="10206895"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0" name="Content Placeholder 2"/>
          <p:cNvSpPr>
            <a:spLocks noGrp="1"/>
          </p:cNvSpPr>
          <p:nvPr>
            <p:ph idx="10"/>
          </p:nvPr>
        </p:nvSpPr>
        <p:spPr>
          <a:xfrm>
            <a:off x="16943755" y="6858000"/>
            <a:ext cx="6221045"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3" name="Text Placeholder 2"/>
          <p:cNvSpPr>
            <a:spLocks noGrp="1"/>
          </p:cNvSpPr>
          <p:nvPr>
            <p:ph type="body" sz="quarter" idx="11"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4204210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4" name="Content Placeholder 2"/>
          <p:cNvSpPr>
            <a:spLocks noGrp="1"/>
          </p:cNvSpPr>
          <p:nvPr>
            <p:ph idx="1"/>
          </p:nvPr>
        </p:nvSpPr>
        <p:spPr>
          <a:xfrm>
            <a:off x="10206895"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5" name="Content Placeholder 2"/>
          <p:cNvSpPr>
            <a:spLocks noGrp="1"/>
          </p:cNvSpPr>
          <p:nvPr>
            <p:ph idx="10"/>
          </p:nvPr>
        </p:nvSpPr>
        <p:spPr>
          <a:xfrm>
            <a:off x="16943755" y="6858000"/>
            <a:ext cx="6221045"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6" name="Content Placeholder 2"/>
          <p:cNvSpPr>
            <a:spLocks noGrp="1"/>
          </p:cNvSpPr>
          <p:nvPr>
            <p:ph idx="11"/>
          </p:nvPr>
        </p:nvSpPr>
        <p:spPr>
          <a:xfrm>
            <a:off x="3470033"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8" name="Text Placeholder 2"/>
          <p:cNvSpPr>
            <a:spLocks noGrp="1"/>
          </p:cNvSpPr>
          <p:nvPr>
            <p:ph type="body" sz="quarter" idx="12" hasCustomPrompt="1"/>
          </p:nvPr>
        </p:nvSpPr>
        <p:spPr>
          <a:xfrm>
            <a:off x="3470035" y="12814300"/>
            <a:ext cx="10804768"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421399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hasCustomPrompt="1"/>
          </p:nvPr>
        </p:nvSpPr>
        <p:spPr>
          <a:xfrm>
            <a:off x="1219203" y="12814300"/>
            <a:ext cx="13021733"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133026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4" name="Group 3"/>
          <p:cNvGrpSpPr/>
          <p:nvPr userDrawn="1"/>
        </p:nvGrpSpPr>
        <p:grpSpPr>
          <a:xfrm>
            <a:off x="0" y="0"/>
            <a:ext cx="24384000" cy="13716000"/>
            <a:chOff x="0" y="0"/>
            <a:chExt cx="9144000" cy="6858000"/>
          </a:xfrm>
        </p:grpSpPr>
        <p:cxnSp>
          <p:nvCxnSpPr>
            <p:cNvPr id="49" name="Straight Connector 48"/>
            <p:cNvCxnSpPr/>
            <p:nvPr userDrawn="1"/>
          </p:nvCxnSpPr>
          <p:spPr>
            <a:xfrm>
              <a:off x="4572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86868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111372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130062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95439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214305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279682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2990753"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363925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382907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44787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467033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532410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551276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616653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635519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00896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19761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85139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80400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0" y="4572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0" y="6858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0" y="61785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0" y="64071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flipH="1">
              <a:off x="0" y="34290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32399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88">
          <p15:clr>
            <a:srgbClr val="FBAE40"/>
          </p15:clr>
        </p15:guide>
        <p15:guide id="2" orient="horz" pos="432">
          <p15:clr>
            <a:srgbClr val="FBAE40"/>
          </p15:clr>
        </p15:guide>
        <p15:guide id="3" orient="horz" pos="2160">
          <p15:clr>
            <a:srgbClr val="FBAE40"/>
          </p15:clr>
        </p15:guide>
        <p15:guide id="4" orient="horz" pos="4032">
          <p15:clr>
            <a:srgbClr val="FBAE40"/>
          </p15:clr>
        </p15:guide>
        <p15:guide id="5" orient="horz" pos="388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866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E5716-A8E4-4095-8212-73B0E16DCE5A}"/>
              </a:ext>
            </a:extLst>
          </p:cNvPr>
          <p:cNvSpPr>
            <a:spLocks noGrp="1"/>
          </p:cNvSpPr>
          <p:nvPr>
            <p:ph type="ctrTitle"/>
          </p:nvPr>
        </p:nvSpPr>
        <p:spPr>
          <a:xfrm>
            <a:off x="3048000" y="2244726"/>
            <a:ext cx="18288000" cy="4775200"/>
          </a:xfrm>
        </p:spPr>
        <p:txBody>
          <a:bodyPr anchor="b"/>
          <a:lstStyle>
            <a:lvl1pPr algn="ctr">
              <a:defRPr sz="9000"/>
            </a:lvl1pPr>
          </a:lstStyle>
          <a:p>
            <a:r>
              <a:rPr lang="en-US"/>
              <a:t>Click to edit Master title style</a:t>
            </a:r>
            <a:endParaRPr lang="en-AU"/>
          </a:p>
        </p:txBody>
      </p:sp>
      <p:sp>
        <p:nvSpPr>
          <p:cNvPr id="3" name="Subtitle 2">
            <a:extLst>
              <a:ext uri="{FF2B5EF4-FFF2-40B4-BE49-F238E27FC236}">
                <a16:creationId xmlns:a16="http://schemas.microsoft.com/office/drawing/2014/main" id="{AD6BFA57-4167-494C-BD86-ABB0A3FF779D}"/>
              </a:ext>
            </a:extLst>
          </p:cNvPr>
          <p:cNvSpPr>
            <a:spLocks noGrp="1"/>
          </p:cNvSpPr>
          <p:nvPr>
            <p:ph type="subTitle" idx="1"/>
          </p:nvPr>
        </p:nvSpPr>
        <p:spPr>
          <a:xfrm>
            <a:off x="3048000" y="7204076"/>
            <a:ext cx="18288000" cy="331152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3B64C1A-DFE9-4AE2-9C61-01F62F4DFCDF}"/>
              </a:ext>
            </a:extLst>
          </p:cNvPr>
          <p:cNvSpPr>
            <a:spLocks noGrp="1"/>
          </p:cNvSpPr>
          <p:nvPr>
            <p:ph type="dt" sz="half" idx="10"/>
          </p:nvPr>
        </p:nvSpPr>
        <p:spPr/>
        <p:txBody>
          <a:bodyPr/>
          <a:lstStyle/>
          <a:p>
            <a:fld id="{2D64446A-AD17-42DD-8477-367EE354C06E}" type="datetimeFigureOut">
              <a:rPr lang="en-AU" smtClean="0"/>
              <a:t>19-Sep-2023</a:t>
            </a:fld>
            <a:endParaRPr lang="en-AU"/>
          </a:p>
        </p:txBody>
      </p:sp>
      <p:sp>
        <p:nvSpPr>
          <p:cNvPr id="5" name="Footer Placeholder 4">
            <a:extLst>
              <a:ext uri="{FF2B5EF4-FFF2-40B4-BE49-F238E27FC236}">
                <a16:creationId xmlns:a16="http://schemas.microsoft.com/office/drawing/2014/main" id="{B420FF11-CC09-4062-A949-043D1920588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C12DCEE-6632-4BED-B272-3483555F9597}"/>
              </a:ext>
            </a:extLst>
          </p:cNvPr>
          <p:cNvSpPr>
            <a:spLocks noGrp="1"/>
          </p:cNvSpPr>
          <p:nvPr>
            <p:ph type="sldNum" sz="quarter" idx="12"/>
          </p:nvPr>
        </p:nvSpPr>
        <p:spPr/>
        <p:txBody>
          <a:bodyPr/>
          <a:lstStyle/>
          <a:p>
            <a:fld id="{E2D1801D-146A-43F3-A600-F859CBA93DBE}" type="slidenum">
              <a:rPr lang="en-AU" smtClean="0"/>
              <a:t>‹#›</a:t>
            </a:fld>
            <a:endParaRPr lang="en-AU"/>
          </a:p>
        </p:txBody>
      </p:sp>
    </p:spTree>
    <p:extLst>
      <p:ext uri="{BB962C8B-B14F-4D97-AF65-F5344CB8AC3E}">
        <p14:creationId xmlns:p14="http://schemas.microsoft.com/office/powerpoint/2010/main" val="3275590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677F5-D5F4-3BCD-EAC5-0627FFB30A5C}"/>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AU"/>
          </a:p>
        </p:txBody>
      </p:sp>
      <p:sp>
        <p:nvSpPr>
          <p:cNvPr id="3" name="Subtitle 2">
            <a:extLst>
              <a:ext uri="{FF2B5EF4-FFF2-40B4-BE49-F238E27FC236}">
                <a16:creationId xmlns:a16="http://schemas.microsoft.com/office/drawing/2014/main" id="{C556DD73-51B1-398A-1EF3-B360CD287D1F}"/>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CD16150F-E2B2-531F-EDFE-8A6A0F90F40B}"/>
              </a:ext>
            </a:extLst>
          </p:cNvPr>
          <p:cNvSpPr>
            <a:spLocks noGrp="1"/>
          </p:cNvSpPr>
          <p:nvPr>
            <p:ph type="dt" sz="half" idx="10"/>
          </p:nvPr>
        </p:nvSpPr>
        <p:spPr/>
        <p:txBody>
          <a:bodyPr/>
          <a:lstStyle/>
          <a:p>
            <a:fld id="{C11B6729-EA8A-4074-B7EF-213B1501EA94}" type="datetimeFigureOut">
              <a:rPr lang="en-AU" smtClean="0"/>
              <a:t>19-Sep-2023</a:t>
            </a:fld>
            <a:endParaRPr lang="en-AU"/>
          </a:p>
        </p:txBody>
      </p:sp>
      <p:sp>
        <p:nvSpPr>
          <p:cNvPr id="5" name="Footer Placeholder 4">
            <a:extLst>
              <a:ext uri="{FF2B5EF4-FFF2-40B4-BE49-F238E27FC236}">
                <a16:creationId xmlns:a16="http://schemas.microsoft.com/office/drawing/2014/main" id="{76CFB095-7269-4226-F68B-1128E508A61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D760A1A-EE74-A74F-DDF5-E6D341E33C97}"/>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3114427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7731E-DF6C-0C63-78B6-04541FB35CB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B814DA0-EC27-B59E-3CE5-1D369D11D3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AF18A4F-0203-2A79-4963-AFDC910194C0}"/>
              </a:ext>
            </a:extLst>
          </p:cNvPr>
          <p:cNvSpPr>
            <a:spLocks noGrp="1"/>
          </p:cNvSpPr>
          <p:nvPr>
            <p:ph type="dt" sz="half" idx="10"/>
          </p:nvPr>
        </p:nvSpPr>
        <p:spPr/>
        <p:txBody>
          <a:bodyPr/>
          <a:lstStyle/>
          <a:p>
            <a:fld id="{C11B6729-EA8A-4074-B7EF-213B1501EA94}" type="datetimeFigureOut">
              <a:rPr lang="en-AU" smtClean="0"/>
              <a:t>19-Sep-2023</a:t>
            </a:fld>
            <a:endParaRPr lang="en-AU"/>
          </a:p>
        </p:txBody>
      </p:sp>
      <p:sp>
        <p:nvSpPr>
          <p:cNvPr id="5" name="Footer Placeholder 4">
            <a:extLst>
              <a:ext uri="{FF2B5EF4-FFF2-40B4-BE49-F238E27FC236}">
                <a16:creationId xmlns:a16="http://schemas.microsoft.com/office/drawing/2014/main" id="{E02C7F5B-E43D-6365-8AB9-45764B76147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0E9EEA3-03A5-8B22-306B-EC884E853A0A}"/>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2283978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2A086-13EC-AA56-2341-FCCB81DE8E43}"/>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55EDF132-130A-697C-DB24-0A786F86BD37}"/>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DFB41C-94BA-0596-239D-AE1BEACBCE2A}"/>
              </a:ext>
            </a:extLst>
          </p:cNvPr>
          <p:cNvSpPr>
            <a:spLocks noGrp="1"/>
          </p:cNvSpPr>
          <p:nvPr>
            <p:ph type="dt" sz="half" idx="10"/>
          </p:nvPr>
        </p:nvSpPr>
        <p:spPr/>
        <p:txBody>
          <a:bodyPr/>
          <a:lstStyle/>
          <a:p>
            <a:fld id="{C11B6729-EA8A-4074-B7EF-213B1501EA94}" type="datetimeFigureOut">
              <a:rPr lang="en-AU" smtClean="0"/>
              <a:t>19-Sep-2023</a:t>
            </a:fld>
            <a:endParaRPr lang="en-AU"/>
          </a:p>
        </p:txBody>
      </p:sp>
      <p:sp>
        <p:nvSpPr>
          <p:cNvPr id="5" name="Footer Placeholder 4">
            <a:extLst>
              <a:ext uri="{FF2B5EF4-FFF2-40B4-BE49-F238E27FC236}">
                <a16:creationId xmlns:a16="http://schemas.microsoft.com/office/drawing/2014/main" id="{A0B48104-5311-CD33-737B-819B5683DD1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0CDB784-47B3-8490-8214-0724900941CD}"/>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3763001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72FAB-BA1A-F5C7-9BA6-D3300F9B32A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1E3A968-0E74-8EDC-78A5-D3FACF5DCA88}"/>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4F2288AE-7A3E-564C-8869-65E1683AD936}"/>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8D5FFD6-5F74-9788-DE4A-588CF39D4E60}"/>
              </a:ext>
            </a:extLst>
          </p:cNvPr>
          <p:cNvSpPr>
            <a:spLocks noGrp="1"/>
          </p:cNvSpPr>
          <p:nvPr>
            <p:ph type="dt" sz="half" idx="10"/>
          </p:nvPr>
        </p:nvSpPr>
        <p:spPr/>
        <p:txBody>
          <a:bodyPr/>
          <a:lstStyle/>
          <a:p>
            <a:fld id="{C11B6729-EA8A-4074-B7EF-213B1501EA94}" type="datetimeFigureOut">
              <a:rPr lang="en-AU" smtClean="0"/>
              <a:t>19-Sep-2023</a:t>
            </a:fld>
            <a:endParaRPr lang="en-AU"/>
          </a:p>
        </p:txBody>
      </p:sp>
      <p:sp>
        <p:nvSpPr>
          <p:cNvPr id="6" name="Footer Placeholder 5">
            <a:extLst>
              <a:ext uri="{FF2B5EF4-FFF2-40B4-BE49-F238E27FC236}">
                <a16:creationId xmlns:a16="http://schemas.microsoft.com/office/drawing/2014/main" id="{A2D0381D-7D72-261A-523F-F0AA5CE796E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B64FD88-E474-1B38-F013-3BDED9404986}"/>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2302444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8AAFA-E65B-9F0F-3446-AA7960A9758B}"/>
              </a:ext>
            </a:extLst>
          </p:cNvPr>
          <p:cNvSpPr>
            <a:spLocks noGrp="1"/>
          </p:cNvSpPr>
          <p:nvPr>
            <p:ph type="title"/>
          </p:nvPr>
        </p:nvSpPr>
        <p:spPr>
          <a:xfrm>
            <a:off x="1679576" y="730251"/>
            <a:ext cx="21031200" cy="2651126"/>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74AF9E3-DC0A-1CD2-440E-DA0E600EBDC7}"/>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80B69E37-81C8-1C6A-0E24-D88AFBBFDD42}"/>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C50716D-E7C5-FDCA-537F-DD773DC2215C}"/>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23814-1B5D-1F23-1022-1997019BD5C4}"/>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FE434B64-0EF7-081A-79E6-42DBF8C29BF5}"/>
              </a:ext>
            </a:extLst>
          </p:cNvPr>
          <p:cNvSpPr>
            <a:spLocks noGrp="1"/>
          </p:cNvSpPr>
          <p:nvPr>
            <p:ph type="dt" sz="half" idx="10"/>
          </p:nvPr>
        </p:nvSpPr>
        <p:spPr/>
        <p:txBody>
          <a:bodyPr/>
          <a:lstStyle/>
          <a:p>
            <a:fld id="{C11B6729-EA8A-4074-B7EF-213B1501EA94}" type="datetimeFigureOut">
              <a:rPr lang="en-AU" smtClean="0"/>
              <a:t>19-Sep-2023</a:t>
            </a:fld>
            <a:endParaRPr lang="en-AU"/>
          </a:p>
        </p:txBody>
      </p:sp>
      <p:sp>
        <p:nvSpPr>
          <p:cNvPr id="8" name="Footer Placeholder 7">
            <a:extLst>
              <a:ext uri="{FF2B5EF4-FFF2-40B4-BE49-F238E27FC236}">
                <a16:creationId xmlns:a16="http://schemas.microsoft.com/office/drawing/2014/main" id="{81E34435-AE32-B686-A141-4350FAE16305}"/>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DF37939F-B274-991E-2750-52386034A4EB}"/>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1855136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92EC3-642C-B80C-BBF7-0FF9B60206C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7633F957-3C6D-30CE-D819-2DBC7D23AB1B}"/>
              </a:ext>
            </a:extLst>
          </p:cNvPr>
          <p:cNvSpPr>
            <a:spLocks noGrp="1"/>
          </p:cNvSpPr>
          <p:nvPr>
            <p:ph type="dt" sz="half" idx="10"/>
          </p:nvPr>
        </p:nvSpPr>
        <p:spPr/>
        <p:txBody>
          <a:bodyPr/>
          <a:lstStyle/>
          <a:p>
            <a:fld id="{C11B6729-EA8A-4074-B7EF-213B1501EA94}" type="datetimeFigureOut">
              <a:rPr lang="en-AU" smtClean="0"/>
              <a:t>19-Sep-2023</a:t>
            </a:fld>
            <a:endParaRPr lang="en-AU"/>
          </a:p>
        </p:txBody>
      </p:sp>
      <p:sp>
        <p:nvSpPr>
          <p:cNvPr id="4" name="Footer Placeholder 3">
            <a:extLst>
              <a:ext uri="{FF2B5EF4-FFF2-40B4-BE49-F238E27FC236}">
                <a16:creationId xmlns:a16="http://schemas.microsoft.com/office/drawing/2014/main" id="{88272FD1-40E9-9996-F437-AAA823323662}"/>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B3B8D3C4-D511-7CB5-5E3B-3F904F2F2964}"/>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2800465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696DDF-F5AA-D6B7-DEB4-82B473D17B56}"/>
              </a:ext>
            </a:extLst>
          </p:cNvPr>
          <p:cNvSpPr>
            <a:spLocks noGrp="1"/>
          </p:cNvSpPr>
          <p:nvPr>
            <p:ph type="dt" sz="half" idx="10"/>
          </p:nvPr>
        </p:nvSpPr>
        <p:spPr/>
        <p:txBody>
          <a:bodyPr/>
          <a:lstStyle/>
          <a:p>
            <a:fld id="{C11B6729-EA8A-4074-B7EF-213B1501EA94}" type="datetimeFigureOut">
              <a:rPr lang="en-AU" smtClean="0"/>
              <a:t>19-Sep-2023</a:t>
            </a:fld>
            <a:endParaRPr lang="en-AU"/>
          </a:p>
        </p:txBody>
      </p:sp>
      <p:sp>
        <p:nvSpPr>
          <p:cNvPr id="3" name="Footer Placeholder 2">
            <a:extLst>
              <a:ext uri="{FF2B5EF4-FFF2-40B4-BE49-F238E27FC236}">
                <a16:creationId xmlns:a16="http://schemas.microsoft.com/office/drawing/2014/main" id="{E04F9740-EB31-907F-B89E-88C923C5DE0A}"/>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257C63DF-DB3A-B4E1-9C30-892D62416237}"/>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1285467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1F545-E5FD-CA7D-5737-77CEF271E6B8}"/>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4579434-A9FC-6F51-8BB0-856403450FF7}"/>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7DDF8B06-72BD-7066-19FF-7CAA25F2E89A}"/>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80B5BF32-627B-77B4-E82B-85432E487BBA}"/>
              </a:ext>
            </a:extLst>
          </p:cNvPr>
          <p:cNvSpPr>
            <a:spLocks noGrp="1"/>
          </p:cNvSpPr>
          <p:nvPr>
            <p:ph type="dt" sz="half" idx="10"/>
          </p:nvPr>
        </p:nvSpPr>
        <p:spPr/>
        <p:txBody>
          <a:bodyPr/>
          <a:lstStyle/>
          <a:p>
            <a:fld id="{C11B6729-EA8A-4074-B7EF-213B1501EA94}" type="datetimeFigureOut">
              <a:rPr lang="en-AU" smtClean="0"/>
              <a:t>19-Sep-2023</a:t>
            </a:fld>
            <a:endParaRPr lang="en-AU"/>
          </a:p>
        </p:txBody>
      </p:sp>
      <p:sp>
        <p:nvSpPr>
          <p:cNvPr id="6" name="Footer Placeholder 5">
            <a:extLst>
              <a:ext uri="{FF2B5EF4-FFF2-40B4-BE49-F238E27FC236}">
                <a16:creationId xmlns:a16="http://schemas.microsoft.com/office/drawing/2014/main" id="{1620D17E-97CC-E720-8645-FE6457F9E99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4F09839-7E5D-FA14-76FD-09B8ECD72B79}"/>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1335886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77EF3-A02C-F661-32D3-49BC6D014725}"/>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ABF3397-A084-DF27-A90C-23AA23F4C9ED}"/>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AU"/>
          </a:p>
        </p:txBody>
      </p:sp>
      <p:sp>
        <p:nvSpPr>
          <p:cNvPr id="4" name="Text Placeholder 3">
            <a:extLst>
              <a:ext uri="{FF2B5EF4-FFF2-40B4-BE49-F238E27FC236}">
                <a16:creationId xmlns:a16="http://schemas.microsoft.com/office/drawing/2014/main" id="{E2604AD9-BF65-51CC-FB2E-ABFFA99F43BA}"/>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4B86F6D1-CF82-A906-122F-D9A5738E04C0}"/>
              </a:ext>
            </a:extLst>
          </p:cNvPr>
          <p:cNvSpPr>
            <a:spLocks noGrp="1"/>
          </p:cNvSpPr>
          <p:nvPr>
            <p:ph type="dt" sz="half" idx="10"/>
          </p:nvPr>
        </p:nvSpPr>
        <p:spPr/>
        <p:txBody>
          <a:bodyPr/>
          <a:lstStyle/>
          <a:p>
            <a:fld id="{C11B6729-EA8A-4074-B7EF-213B1501EA94}" type="datetimeFigureOut">
              <a:rPr lang="en-AU" smtClean="0"/>
              <a:t>19-Sep-2023</a:t>
            </a:fld>
            <a:endParaRPr lang="en-AU"/>
          </a:p>
        </p:txBody>
      </p:sp>
      <p:sp>
        <p:nvSpPr>
          <p:cNvPr id="6" name="Footer Placeholder 5">
            <a:extLst>
              <a:ext uri="{FF2B5EF4-FFF2-40B4-BE49-F238E27FC236}">
                <a16:creationId xmlns:a16="http://schemas.microsoft.com/office/drawing/2014/main" id="{382323C6-6074-6F05-0990-10F142046A9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BD07473-60AD-AE8F-3BA1-A597CC0C41F4}"/>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1717577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DC6EC-81EE-8B5F-2D0D-41575E889E0A}"/>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26008B5-E1B5-20E0-078D-FCCF39E0D5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905C9D0-A41B-BB47-7E45-908951700BB9}"/>
              </a:ext>
            </a:extLst>
          </p:cNvPr>
          <p:cNvSpPr>
            <a:spLocks noGrp="1"/>
          </p:cNvSpPr>
          <p:nvPr>
            <p:ph type="dt" sz="half" idx="10"/>
          </p:nvPr>
        </p:nvSpPr>
        <p:spPr/>
        <p:txBody>
          <a:bodyPr/>
          <a:lstStyle/>
          <a:p>
            <a:fld id="{C11B6729-EA8A-4074-B7EF-213B1501EA94}" type="datetimeFigureOut">
              <a:rPr lang="en-AU" smtClean="0"/>
              <a:t>19-Sep-2023</a:t>
            </a:fld>
            <a:endParaRPr lang="en-AU"/>
          </a:p>
        </p:txBody>
      </p:sp>
      <p:sp>
        <p:nvSpPr>
          <p:cNvPr id="5" name="Footer Placeholder 4">
            <a:extLst>
              <a:ext uri="{FF2B5EF4-FFF2-40B4-BE49-F238E27FC236}">
                <a16:creationId xmlns:a16="http://schemas.microsoft.com/office/drawing/2014/main" id="{94B11B2C-B0BF-AB8F-F794-F78CBB47969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64B5C4D-9C4E-E09A-3DD4-702936EF30CF}"/>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2223038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44202D-7DDA-3DA8-63F9-41F92DFEF927}"/>
              </a:ext>
            </a:extLst>
          </p:cNvPr>
          <p:cNvSpPr>
            <a:spLocks noGrp="1"/>
          </p:cNvSpPr>
          <p:nvPr>
            <p:ph type="title" orient="vert"/>
          </p:nvPr>
        </p:nvSpPr>
        <p:spPr>
          <a:xfrm>
            <a:off x="17449800" y="730250"/>
            <a:ext cx="5257800" cy="11623676"/>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D3854EE-316D-119A-A7DD-2C60E002775D}"/>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07535F0-E350-BE3B-1FB3-BAD62FDE1D85}"/>
              </a:ext>
            </a:extLst>
          </p:cNvPr>
          <p:cNvSpPr>
            <a:spLocks noGrp="1"/>
          </p:cNvSpPr>
          <p:nvPr>
            <p:ph type="dt" sz="half" idx="10"/>
          </p:nvPr>
        </p:nvSpPr>
        <p:spPr/>
        <p:txBody>
          <a:bodyPr/>
          <a:lstStyle/>
          <a:p>
            <a:fld id="{C11B6729-EA8A-4074-B7EF-213B1501EA94}" type="datetimeFigureOut">
              <a:rPr lang="en-AU" smtClean="0"/>
              <a:t>19-Sep-2023</a:t>
            </a:fld>
            <a:endParaRPr lang="en-AU"/>
          </a:p>
        </p:txBody>
      </p:sp>
      <p:sp>
        <p:nvSpPr>
          <p:cNvPr id="5" name="Footer Placeholder 4">
            <a:extLst>
              <a:ext uri="{FF2B5EF4-FFF2-40B4-BE49-F238E27FC236}">
                <a16:creationId xmlns:a16="http://schemas.microsoft.com/office/drawing/2014/main" id="{7CB0FDA8-5528-AF82-6546-0F3E19AFCC1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398F3F2-6906-3242-326C-CD9909538729}"/>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2558960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48895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470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ACAB2E-37E7-A74A-B4BF-C2F1796C3606}"/>
              </a:ext>
            </a:extLst>
          </p:cNvPr>
          <p:cNvSpPr/>
          <p:nvPr userDrawn="1"/>
        </p:nvSpPr>
        <p:spPr>
          <a:xfrm flipH="1">
            <a:off x="1" y="0"/>
            <a:ext cx="3910938" cy="13716000"/>
          </a:xfrm>
          <a:prstGeom prst="rect">
            <a:avLst/>
          </a:prstGeom>
          <a:gradFill>
            <a:gsLst>
              <a:gs pos="50000">
                <a:schemeClr val="bg1"/>
              </a:gs>
              <a:gs pos="75000">
                <a:srgbClr val="00B0F0"/>
              </a:gs>
              <a:gs pos="100000">
                <a:srgbClr val="0070C0"/>
              </a:gs>
            </a:gsLst>
            <a:lin ang="600000" scaled="0"/>
          </a:gra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6000" b="1">
              <a:solidFill>
                <a:schemeClr val="tx2"/>
              </a:solidFill>
              <a:latin typeface="+mj-lt"/>
            </a:endParaRPr>
          </a:p>
        </p:txBody>
      </p:sp>
      <p:pic>
        <p:nvPicPr>
          <p:cNvPr id="2" name="Picture 1">
            <a:extLst>
              <a:ext uri="{FF2B5EF4-FFF2-40B4-BE49-F238E27FC236}">
                <a16:creationId xmlns:a16="http://schemas.microsoft.com/office/drawing/2014/main" id="{2104D5C1-E6EA-3242-B68D-F9CEB0861EE2}"/>
              </a:ext>
            </a:extLst>
          </p:cNvPr>
          <p:cNvPicPr>
            <a:picLocks noChangeAspect="1"/>
          </p:cNvPicPr>
          <p:nvPr userDrawn="1"/>
        </p:nvPicPr>
        <p:blipFill>
          <a:blip r:embed="rId2"/>
          <a:stretch>
            <a:fillRect/>
          </a:stretch>
        </p:blipFill>
        <p:spPr>
          <a:xfrm flipH="1">
            <a:off x="0" y="0"/>
            <a:ext cx="24384000" cy="13716000"/>
          </a:xfrm>
          <a:prstGeom prst="rect">
            <a:avLst/>
          </a:prstGeom>
        </p:spPr>
      </p:pic>
      <p:sp>
        <p:nvSpPr>
          <p:cNvPr id="8" name="Rectangle 7">
            <a:extLst>
              <a:ext uri="{FF2B5EF4-FFF2-40B4-BE49-F238E27FC236}">
                <a16:creationId xmlns:a16="http://schemas.microsoft.com/office/drawing/2014/main" id="{53968984-C763-CD47-BA36-22B7FB9A598A}"/>
              </a:ext>
            </a:extLst>
          </p:cNvPr>
          <p:cNvSpPr/>
          <p:nvPr userDrawn="1"/>
        </p:nvSpPr>
        <p:spPr>
          <a:xfrm>
            <a:off x="16557902" y="232807"/>
            <a:ext cx="7399520" cy="461665"/>
          </a:xfrm>
          <a:prstGeom prst="rect">
            <a:avLst/>
          </a:prstGeom>
        </p:spPr>
        <p:txBody>
          <a:bodyPr wrap="square">
            <a:spAutoFit/>
          </a:bodyPr>
          <a:lstStyle/>
          <a:p>
            <a:pPr algn="r"/>
            <a:r>
              <a:rPr lang="en-US" sz="2400">
                <a:solidFill>
                  <a:srgbClr val="919295"/>
                </a:solidFill>
                <a:latin typeface="Arial" panose="020B0604020202020204" pitchFamily="34" charset="0"/>
                <a:cs typeface="Arial" panose="020B0604020202020204" pitchFamily="34" charset="0"/>
              </a:rPr>
              <a:t>SHAPING </a:t>
            </a:r>
            <a:r>
              <a:rPr lang="en-US" sz="2400" b="1">
                <a:solidFill>
                  <a:srgbClr val="58585A"/>
                </a:solidFill>
                <a:latin typeface="Arial" panose="020B0604020202020204" pitchFamily="34" charset="0"/>
                <a:cs typeface="Arial" panose="020B0604020202020204" pitchFamily="34" charset="0"/>
              </a:rPr>
              <a:t>ROTARY’S</a:t>
            </a:r>
            <a:r>
              <a:rPr lang="en-US" sz="2400">
                <a:solidFill>
                  <a:srgbClr val="919295"/>
                </a:solidFill>
                <a:latin typeface="Arial" panose="020B0604020202020204" pitchFamily="34" charset="0"/>
                <a:cs typeface="Arial" panose="020B0604020202020204" pitchFamily="34" charset="0"/>
              </a:rPr>
              <a:t> FUTURE </a:t>
            </a:r>
          </a:p>
        </p:txBody>
      </p:sp>
      <p:sp>
        <p:nvSpPr>
          <p:cNvPr id="5" name="Title 1">
            <a:extLst>
              <a:ext uri="{FF2B5EF4-FFF2-40B4-BE49-F238E27FC236}">
                <a16:creationId xmlns:a16="http://schemas.microsoft.com/office/drawing/2014/main" id="{455E6C5F-40EF-074D-A4FA-1B73AB110847}"/>
              </a:ext>
            </a:extLst>
          </p:cNvPr>
          <p:cNvSpPr>
            <a:spLocks noGrp="1"/>
          </p:cNvSpPr>
          <p:nvPr>
            <p:ph type="title"/>
          </p:nvPr>
        </p:nvSpPr>
        <p:spPr>
          <a:xfrm>
            <a:off x="711760" y="786804"/>
            <a:ext cx="21031200" cy="1631516"/>
          </a:xfrm>
        </p:spPr>
        <p:txBody>
          <a:bodyPr anchor="t"/>
          <a:lstStyle>
            <a:lvl1pPr>
              <a:defRPr sz="6400"/>
            </a:lvl1pPr>
          </a:lstStyle>
          <a:p>
            <a:r>
              <a:rPr lang="en-US"/>
              <a:t>Click to edit Master title style</a:t>
            </a:r>
          </a:p>
        </p:txBody>
      </p:sp>
    </p:spTree>
    <p:extLst>
      <p:ext uri="{BB962C8B-B14F-4D97-AF65-F5344CB8AC3E}">
        <p14:creationId xmlns:p14="http://schemas.microsoft.com/office/powerpoint/2010/main" val="3252124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a:t>add </a:t>
            </a:r>
            <a:r>
              <a:rPr lang="en-US" err="1"/>
              <a:t>slidedoc</a:t>
            </a:r>
            <a:r>
              <a:rPr lang="en-US"/>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Text Placeholder 59"/>
          <p:cNvSpPr>
            <a:spLocks noGrp="1"/>
          </p:cNvSpPr>
          <p:nvPr>
            <p:ph type="body" sz="quarter" idx="12"/>
          </p:nvPr>
        </p:nvSpPr>
        <p:spPr>
          <a:xfrm>
            <a:off x="11986329" y="10759737"/>
            <a:ext cx="11178472" cy="1648162"/>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Tree>
    <p:extLst>
      <p:ext uri="{BB962C8B-B14F-4D97-AF65-F5344CB8AC3E}">
        <p14:creationId xmlns:p14="http://schemas.microsoft.com/office/powerpoint/2010/main" val="1484286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0" baseline="0">
                <a:solidFill>
                  <a:schemeClr val="bg1"/>
                </a:solidFill>
              </a:defRPr>
            </a:lvl1pPr>
          </a:lstStyle>
          <a:p>
            <a:r>
              <a:rPr lang="en-US"/>
              <a:t>add </a:t>
            </a:r>
            <a:r>
              <a:rPr lang="en-US" err="1"/>
              <a:t>slidedoc</a:t>
            </a:r>
            <a:r>
              <a:rPr lang="en-US"/>
              <a:t> title</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Text Placeholder 59"/>
          <p:cNvSpPr>
            <a:spLocks noGrp="1"/>
          </p:cNvSpPr>
          <p:nvPr>
            <p:ph type="body" sz="quarter" idx="12"/>
          </p:nvPr>
        </p:nvSpPr>
        <p:spPr>
          <a:xfrm>
            <a:off x="12192003" y="11056687"/>
            <a:ext cx="10972800" cy="961734"/>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
        <p:nvSpPr>
          <p:cNvPr id="161" name="Text Placeholder 59">
            <a:extLst>
              <a:ext uri="{FF2B5EF4-FFF2-40B4-BE49-F238E27FC236}">
                <a16:creationId xmlns:a16="http://schemas.microsoft.com/office/drawing/2014/main" id="{5966E550-3C7F-4699-A875-9E40FDFF60AA}"/>
              </a:ext>
            </a:extLst>
          </p:cNvPr>
          <p:cNvSpPr>
            <a:spLocks noGrp="1"/>
          </p:cNvSpPr>
          <p:nvPr>
            <p:ph type="body" sz="quarter" idx="15"/>
          </p:nvPr>
        </p:nvSpPr>
        <p:spPr>
          <a:xfrm>
            <a:off x="1219201" y="11056687"/>
            <a:ext cx="7449480" cy="961734"/>
          </a:xfrm>
        </p:spPr>
        <p:txBody>
          <a:bodyPr anchor="b"/>
          <a:lstStyle>
            <a:lvl1pPr algn="l">
              <a:lnSpc>
                <a:spcPct val="100000"/>
              </a:lnSpc>
              <a:defRPr sz="2600" b="1">
                <a:solidFill>
                  <a:schemeClr val="bg1"/>
                </a:solidFill>
              </a:defRPr>
            </a:lvl1pPr>
            <a:lvl2pPr>
              <a:defRPr b="1"/>
            </a:lvl2pPr>
          </a:lstStyle>
          <a:p>
            <a:pPr lvl="0"/>
            <a:r>
              <a:rPr lang="en-US"/>
              <a:t>Click to edit Master text styles</a:t>
            </a:r>
          </a:p>
        </p:txBody>
      </p:sp>
    </p:spTree>
    <p:extLst>
      <p:ext uri="{BB962C8B-B14F-4D97-AF65-F5344CB8AC3E}">
        <p14:creationId xmlns:p14="http://schemas.microsoft.com/office/powerpoint/2010/main" val="16142328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a:t>add </a:t>
            </a:r>
            <a:r>
              <a:rPr lang="en-US" err="1"/>
              <a:t>slidedoc</a:t>
            </a:r>
            <a:r>
              <a:rPr lang="en-US"/>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 Placeholder 59"/>
          <p:cNvSpPr>
            <a:spLocks noGrp="1"/>
          </p:cNvSpPr>
          <p:nvPr>
            <p:ph type="body" sz="quarter" idx="11"/>
          </p:nvPr>
        </p:nvSpPr>
        <p:spPr>
          <a:xfrm>
            <a:off x="14691585" y="10777493"/>
            <a:ext cx="3992035" cy="1630406"/>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sp>
        <p:nvSpPr>
          <p:cNvPr id="64" name="Text Placeholder 59"/>
          <p:cNvSpPr>
            <a:spLocks noGrp="1"/>
          </p:cNvSpPr>
          <p:nvPr>
            <p:ph type="body" sz="quarter" idx="12"/>
          </p:nvPr>
        </p:nvSpPr>
        <p:spPr>
          <a:xfrm>
            <a:off x="19172767" y="10759737"/>
            <a:ext cx="3992035" cy="1648162"/>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Tree>
    <p:extLst>
      <p:ext uri="{BB962C8B-B14F-4D97-AF65-F5344CB8AC3E}">
        <p14:creationId xmlns:p14="http://schemas.microsoft.com/office/powerpoint/2010/main" val="11569925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a:t>add </a:t>
            </a:r>
            <a:r>
              <a:rPr lang="en-US" err="1"/>
              <a:t>slidedoc</a:t>
            </a:r>
            <a:r>
              <a:rPr lang="en-US"/>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 Placeholder 59"/>
          <p:cNvSpPr>
            <a:spLocks noGrp="1"/>
          </p:cNvSpPr>
          <p:nvPr>
            <p:ph type="body" sz="quarter" idx="11"/>
          </p:nvPr>
        </p:nvSpPr>
        <p:spPr>
          <a:xfrm>
            <a:off x="14691585" y="10777493"/>
            <a:ext cx="3992035" cy="1630406"/>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sp>
        <p:nvSpPr>
          <p:cNvPr id="64" name="Text Placeholder 59"/>
          <p:cNvSpPr>
            <a:spLocks noGrp="1"/>
          </p:cNvSpPr>
          <p:nvPr>
            <p:ph type="body" sz="quarter" idx="12"/>
          </p:nvPr>
        </p:nvSpPr>
        <p:spPr>
          <a:xfrm>
            <a:off x="19172767" y="10759737"/>
            <a:ext cx="3992035" cy="1648162"/>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solidFill>
            <a:schemeClr val="bg1"/>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
        <p:nvSpPr>
          <p:cNvPr id="4" name="Hexagon 3">
            <a:extLst>
              <a:ext uri="{FF2B5EF4-FFF2-40B4-BE49-F238E27FC236}">
                <a16:creationId xmlns:a16="http://schemas.microsoft.com/office/drawing/2014/main" id="{8827C7A8-3D5E-4AFF-9F15-A5D5281EEC3F}"/>
              </a:ext>
            </a:extLst>
          </p:cNvPr>
          <p:cNvSpPr/>
          <p:nvPr userDrawn="1"/>
        </p:nvSpPr>
        <p:spPr>
          <a:xfrm>
            <a:off x="3607285" y="6474826"/>
            <a:ext cx="2922827" cy="1889760"/>
          </a:xfrm>
          <a:prstGeom prst="hexagon">
            <a:avLst/>
          </a:prstGeom>
          <a:solidFill>
            <a:srgbClr val="17458F"/>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2200" b="1">
                <a:solidFill>
                  <a:schemeClr val="bg1"/>
                </a:solidFill>
                <a:latin typeface="+mj-lt"/>
              </a:rPr>
              <a:t>Strategy</a:t>
            </a:r>
          </a:p>
        </p:txBody>
      </p:sp>
      <p:sp>
        <p:nvSpPr>
          <p:cNvPr id="157" name="Hexagon 156">
            <a:extLst>
              <a:ext uri="{FF2B5EF4-FFF2-40B4-BE49-F238E27FC236}">
                <a16:creationId xmlns:a16="http://schemas.microsoft.com/office/drawing/2014/main" id="{460056EF-FF6E-4F9F-806A-497DAADBEE97}"/>
              </a:ext>
            </a:extLst>
          </p:cNvPr>
          <p:cNvSpPr/>
          <p:nvPr userDrawn="1"/>
        </p:nvSpPr>
        <p:spPr>
          <a:xfrm>
            <a:off x="5881189" y="7387774"/>
            <a:ext cx="2922827" cy="1889760"/>
          </a:xfrm>
          <a:prstGeom prst="hexagon">
            <a:avLst/>
          </a:prstGeom>
          <a:blipFill>
            <a:blip r:embed="rId2"/>
            <a:stretch>
              <a:fillRect/>
            </a:stretch>
          </a:blip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6000" b="1">
              <a:solidFill>
                <a:schemeClr val="tx2"/>
              </a:solidFill>
              <a:latin typeface="+mj-lt"/>
            </a:endParaRPr>
          </a:p>
        </p:txBody>
      </p:sp>
      <p:sp>
        <p:nvSpPr>
          <p:cNvPr id="158" name="Hexagon 157">
            <a:extLst>
              <a:ext uri="{FF2B5EF4-FFF2-40B4-BE49-F238E27FC236}">
                <a16:creationId xmlns:a16="http://schemas.microsoft.com/office/drawing/2014/main" id="{7ECEC7D7-A795-461F-8D3F-13985F278AA3}"/>
              </a:ext>
            </a:extLst>
          </p:cNvPr>
          <p:cNvSpPr/>
          <p:nvPr userDrawn="1"/>
        </p:nvSpPr>
        <p:spPr>
          <a:xfrm>
            <a:off x="8155093" y="832249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a:solidFill>
                  <a:schemeClr val="bg1"/>
                </a:solidFill>
                <a:latin typeface="+mj-lt"/>
              </a:rPr>
              <a:t>Reporting</a:t>
            </a:r>
          </a:p>
        </p:txBody>
      </p:sp>
      <p:sp>
        <p:nvSpPr>
          <p:cNvPr id="159" name="Hexagon 158">
            <a:extLst>
              <a:ext uri="{FF2B5EF4-FFF2-40B4-BE49-F238E27FC236}">
                <a16:creationId xmlns:a16="http://schemas.microsoft.com/office/drawing/2014/main" id="{DED85F63-85D8-4551-B646-C14D17DC0431}"/>
              </a:ext>
            </a:extLst>
          </p:cNvPr>
          <p:cNvSpPr/>
          <p:nvPr userDrawn="1"/>
        </p:nvSpPr>
        <p:spPr>
          <a:xfrm>
            <a:off x="8155093" y="643273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0">
                <a:solidFill>
                  <a:schemeClr val="bg1">
                    <a:lumMod val="65000"/>
                  </a:schemeClr>
                </a:solidFill>
                <a:latin typeface="+mj-lt"/>
                <a:sym typeface="Webdings" panose="05030102010509060703" pitchFamily="18" charset="2"/>
              </a:rPr>
              <a:t></a:t>
            </a:r>
            <a:endParaRPr lang="en-US" sz="12000" b="0">
              <a:solidFill>
                <a:schemeClr val="bg1">
                  <a:lumMod val="65000"/>
                </a:schemeClr>
              </a:solidFill>
              <a:latin typeface="+mj-lt"/>
            </a:endParaRPr>
          </a:p>
        </p:txBody>
      </p:sp>
      <p:sp>
        <p:nvSpPr>
          <p:cNvPr id="160" name="Hexagon 159">
            <a:extLst>
              <a:ext uri="{FF2B5EF4-FFF2-40B4-BE49-F238E27FC236}">
                <a16:creationId xmlns:a16="http://schemas.microsoft.com/office/drawing/2014/main" id="{EE2EBA48-6E57-4715-BD7E-C10EDAD1D371}"/>
              </a:ext>
            </a:extLst>
          </p:cNvPr>
          <p:cNvSpPr/>
          <p:nvPr userDrawn="1"/>
        </p:nvSpPr>
        <p:spPr>
          <a:xfrm>
            <a:off x="8182187" y="454297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2200" b="1">
                <a:solidFill>
                  <a:schemeClr val="bg1"/>
                </a:solidFill>
                <a:latin typeface="+mj-lt"/>
              </a:rPr>
              <a:t>Insights</a:t>
            </a:r>
          </a:p>
        </p:txBody>
      </p:sp>
      <p:sp>
        <p:nvSpPr>
          <p:cNvPr id="161" name="Hexagon 160">
            <a:extLst>
              <a:ext uri="{FF2B5EF4-FFF2-40B4-BE49-F238E27FC236}">
                <a16:creationId xmlns:a16="http://schemas.microsoft.com/office/drawing/2014/main" id="{3D6D3BBE-C8BA-4FA0-AAE6-2BE2EDAFAEAA}"/>
              </a:ext>
            </a:extLst>
          </p:cNvPr>
          <p:cNvSpPr/>
          <p:nvPr userDrawn="1"/>
        </p:nvSpPr>
        <p:spPr>
          <a:xfrm>
            <a:off x="10458027" y="549801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2" name="Hexagon 161">
            <a:extLst>
              <a:ext uri="{FF2B5EF4-FFF2-40B4-BE49-F238E27FC236}">
                <a16:creationId xmlns:a16="http://schemas.microsoft.com/office/drawing/2014/main" id="{2DAC54A6-A02D-4AFB-BA3F-17EC5F9B434B}"/>
              </a:ext>
            </a:extLst>
          </p:cNvPr>
          <p:cNvSpPr/>
          <p:nvPr userDrawn="1"/>
        </p:nvSpPr>
        <p:spPr>
          <a:xfrm>
            <a:off x="10430933" y="738777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2200" b="1">
                <a:solidFill>
                  <a:schemeClr val="bg1"/>
                </a:solidFill>
                <a:latin typeface="+mj-lt"/>
              </a:rPr>
              <a:t>Self-Service</a:t>
            </a:r>
          </a:p>
        </p:txBody>
      </p:sp>
      <p:sp>
        <p:nvSpPr>
          <p:cNvPr id="163" name="Hexagon 162">
            <a:extLst>
              <a:ext uri="{FF2B5EF4-FFF2-40B4-BE49-F238E27FC236}">
                <a16:creationId xmlns:a16="http://schemas.microsoft.com/office/drawing/2014/main" id="{4E5F5155-9398-4CBB-AA43-4C218C328450}"/>
              </a:ext>
            </a:extLst>
          </p:cNvPr>
          <p:cNvSpPr/>
          <p:nvPr userDrawn="1"/>
        </p:nvSpPr>
        <p:spPr>
          <a:xfrm>
            <a:off x="12706773" y="836313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4" name="Hexagon 163">
            <a:extLst>
              <a:ext uri="{FF2B5EF4-FFF2-40B4-BE49-F238E27FC236}">
                <a16:creationId xmlns:a16="http://schemas.microsoft.com/office/drawing/2014/main" id="{E43F3ABC-593B-4124-A6D7-7F5DC282ACA2}"/>
              </a:ext>
            </a:extLst>
          </p:cNvPr>
          <p:cNvSpPr/>
          <p:nvPr userDrawn="1"/>
        </p:nvSpPr>
        <p:spPr>
          <a:xfrm>
            <a:off x="12706773" y="647337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5" name="Hexagon 164">
            <a:extLst>
              <a:ext uri="{FF2B5EF4-FFF2-40B4-BE49-F238E27FC236}">
                <a16:creationId xmlns:a16="http://schemas.microsoft.com/office/drawing/2014/main" id="{E1645CAD-D3C8-4B95-8D61-8F7B8A39D121}"/>
              </a:ext>
            </a:extLst>
          </p:cNvPr>
          <p:cNvSpPr/>
          <p:nvPr userDrawn="1"/>
        </p:nvSpPr>
        <p:spPr>
          <a:xfrm>
            <a:off x="12733867" y="458361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6" name="Hexagon 165">
            <a:extLst>
              <a:ext uri="{FF2B5EF4-FFF2-40B4-BE49-F238E27FC236}">
                <a16:creationId xmlns:a16="http://schemas.microsoft.com/office/drawing/2014/main" id="{2F81B4E2-4466-435C-9B09-7CA8FBCD09E9}"/>
              </a:ext>
            </a:extLst>
          </p:cNvPr>
          <p:cNvSpPr/>
          <p:nvPr userDrawn="1"/>
        </p:nvSpPr>
        <p:spPr>
          <a:xfrm>
            <a:off x="15009707" y="553865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a:solidFill>
                  <a:schemeClr val="bg1"/>
                </a:solidFill>
                <a:latin typeface="+mj-lt"/>
              </a:rPr>
              <a:t>Data</a:t>
            </a:r>
          </a:p>
          <a:p>
            <a:pPr algn="ctr">
              <a:lnSpc>
                <a:spcPct val="95000"/>
              </a:lnSpc>
            </a:pPr>
            <a:r>
              <a:rPr lang="en-US" sz="2200" b="1">
                <a:solidFill>
                  <a:schemeClr val="bg1"/>
                </a:solidFill>
                <a:latin typeface="+mj-lt"/>
              </a:rPr>
              <a:t>Governance</a:t>
            </a:r>
          </a:p>
        </p:txBody>
      </p:sp>
      <p:sp>
        <p:nvSpPr>
          <p:cNvPr id="167" name="Hexagon 166">
            <a:extLst>
              <a:ext uri="{FF2B5EF4-FFF2-40B4-BE49-F238E27FC236}">
                <a16:creationId xmlns:a16="http://schemas.microsoft.com/office/drawing/2014/main" id="{008F80C6-75F8-4A49-A263-B601AF3F573F}"/>
              </a:ext>
            </a:extLst>
          </p:cNvPr>
          <p:cNvSpPr/>
          <p:nvPr userDrawn="1"/>
        </p:nvSpPr>
        <p:spPr>
          <a:xfrm>
            <a:off x="17312640" y="645305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a:solidFill>
                  <a:schemeClr val="bg1"/>
                </a:solidFill>
                <a:latin typeface="+mj-lt"/>
              </a:rPr>
              <a:t>Dashboards</a:t>
            </a:r>
          </a:p>
        </p:txBody>
      </p:sp>
      <p:graphicFrame>
        <p:nvGraphicFramePr>
          <p:cNvPr id="3" name="Diagram 2">
            <a:extLst>
              <a:ext uri="{FF2B5EF4-FFF2-40B4-BE49-F238E27FC236}">
                <a16:creationId xmlns:a16="http://schemas.microsoft.com/office/drawing/2014/main" id="{5D43490C-FE01-4B66-A104-E488D6FD6647}"/>
              </a:ext>
            </a:extLst>
          </p:cNvPr>
          <p:cNvGraphicFramePr/>
          <p:nvPr userDrawn="1">
            <p:extLst>
              <p:ext uri="{D42A27DB-BD31-4B8C-83A1-F6EECF244321}">
                <p14:modId xmlns:p14="http://schemas.microsoft.com/office/powerpoint/2010/main" val="3710556559"/>
              </p:ext>
            </p:extLst>
          </p:nvPr>
        </p:nvGraphicFramePr>
        <p:xfrm>
          <a:off x="6163737" y="7751233"/>
          <a:ext cx="2252131" cy="1126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23984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219200" y="1371600"/>
            <a:ext cx="8485472" cy="2456056"/>
          </a:xfrm>
        </p:spPr>
        <p:txBody>
          <a:bodyPr/>
          <a:lstStyle/>
          <a:p>
            <a:r>
              <a:rPr lang="en-US"/>
              <a:t>Click to edit Master title style</a:t>
            </a:r>
          </a:p>
        </p:txBody>
      </p:sp>
      <p:sp>
        <p:nvSpPr>
          <p:cNvPr id="34" name="Text Placeholder 33"/>
          <p:cNvSpPr>
            <a:spLocks noGrp="1"/>
          </p:cNvSpPr>
          <p:nvPr>
            <p:ph type="body" sz="quarter" idx="10" hasCustomPrompt="1"/>
          </p:nvPr>
        </p:nvSpPr>
        <p:spPr>
          <a:xfrm>
            <a:off x="1219201"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37" name="Text Placeholder 36"/>
          <p:cNvSpPr>
            <a:spLocks noGrp="1"/>
          </p:cNvSpPr>
          <p:nvPr>
            <p:ph type="body" sz="quarter" idx="11"/>
          </p:nvPr>
        </p:nvSpPr>
        <p:spPr>
          <a:xfrm>
            <a:off x="10210800" y="1371600"/>
            <a:ext cx="12954000" cy="2456056"/>
          </a:xfrm>
        </p:spPr>
        <p:txBody>
          <a:bodyPr/>
          <a:lstStyle>
            <a:lvl1pPr>
              <a:lnSpc>
                <a:spcPct val="100000"/>
              </a:lnSpc>
              <a:spcBef>
                <a:spcPts val="0"/>
              </a:spcBef>
              <a:spcAft>
                <a:spcPts val="0"/>
              </a:spcAft>
              <a:defRPr>
                <a:solidFill>
                  <a:schemeClr val="tx1"/>
                </a:solidFill>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38" name="Text Placeholder 33"/>
          <p:cNvSpPr>
            <a:spLocks noGrp="1"/>
          </p:cNvSpPr>
          <p:nvPr>
            <p:ph type="body" sz="quarter" idx="12" hasCustomPrompt="1"/>
          </p:nvPr>
        </p:nvSpPr>
        <p:spPr>
          <a:xfrm>
            <a:off x="5707593"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40" name="Text Placeholder 33"/>
          <p:cNvSpPr>
            <a:spLocks noGrp="1"/>
          </p:cNvSpPr>
          <p:nvPr>
            <p:ph type="body" sz="quarter" idx="13" hasCustomPrompt="1"/>
          </p:nvPr>
        </p:nvSpPr>
        <p:spPr>
          <a:xfrm>
            <a:off x="10195985"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42" name="Text Placeholder 33"/>
          <p:cNvSpPr>
            <a:spLocks noGrp="1"/>
          </p:cNvSpPr>
          <p:nvPr>
            <p:ph type="body" sz="quarter" idx="14" hasCustomPrompt="1"/>
          </p:nvPr>
        </p:nvSpPr>
        <p:spPr>
          <a:xfrm>
            <a:off x="14684377"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44" name="Text Placeholder 33"/>
          <p:cNvSpPr>
            <a:spLocks noGrp="1"/>
          </p:cNvSpPr>
          <p:nvPr>
            <p:ph type="body" sz="quarter" idx="15" hasCustomPrompt="1"/>
          </p:nvPr>
        </p:nvSpPr>
        <p:spPr>
          <a:xfrm>
            <a:off x="19172767"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25" name="Text Placeholder 33"/>
          <p:cNvSpPr>
            <a:spLocks noGrp="1"/>
          </p:cNvSpPr>
          <p:nvPr>
            <p:ph type="body" sz="quarter" idx="21" hasCustomPrompt="1"/>
          </p:nvPr>
        </p:nvSpPr>
        <p:spPr>
          <a:xfrm>
            <a:off x="1337735"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6" name="Text Placeholder 33"/>
          <p:cNvSpPr>
            <a:spLocks noGrp="1"/>
          </p:cNvSpPr>
          <p:nvPr>
            <p:ph type="body" sz="quarter" idx="22" hasCustomPrompt="1"/>
          </p:nvPr>
        </p:nvSpPr>
        <p:spPr>
          <a:xfrm>
            <a:off x="5826127"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7" name="Text Placeholder 33"/>
          <p:cNvSpPr>
            <a:spLocks noGrp="1"/>
          </p:cNvSpPr>
          <p:nvPr>
            <p:ph type="body" sz="quarter" idx="23" hasCustomPrompt="1"/>
          </p:nvPr>
        </p:nvSpPr>
        <p:spPr>
          <a:xfrm>
            <a:off x="10263719"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8" name="Text Placeholder 33"/>
          <p:cNvSpPr>
            <a:spLocks noGrp="1"/>
          </p:cNvSpPr>
          <p:nvPr>
            <p:ph type="body" sz="quarter" idx="24" hasCustomPrompt="1"/>
          </p:nvPr>
        </p:nvSpPr>
        <p:spPr>
          <a:xfrm>
            <a:off x="14752111"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9" name="Text Placeholder 33"/>
          <p:cNvSpPr>
            <a:spLocks noGrp="1"/>
          </p:cNvSpPr>
          <p:nvPr>
            <p:ph type="body" sz="quarter" idx="25" hasCustomPrompt="1"/>
          </p:nvPr>
        </p:nvSpPr>
        <p:spPr>
          <a:xfrm>
            <a:off x="19240500"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1" name="Text Placeholder 33"/>
          <p:cNvSpPr>
            <a:spLocks noGrp="1"/>
          </p:cNvSpPr>
          <p:nvPr>
            <p:ph type="body" sz="quarter" idx="31" hasCustomPrompt="1"/>
          </p:nvPr>
        </p:nvSpPr>
        <p:spPr>
          <a:xfrm>
            <a:off x="1219201"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2" name="Text Placeholder 33"/>
          <p:cNvSpPr>
            <a:spLocks noGrp="1"/>
          </p:cNvSpPr>
          <p:nvPr>
            <p:ph type="body" sz="quarter" idx="32" hasCustomPrompt="1"/>
          </p:nvPr>
        </p:nvSpPr>
        <p:spPr>
          <a:xfrm>
            <a:off x="5707593"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3" name="Text Placeholder 33"/>
          <p:cNvSpPr>
            <a:spLocks noGrp="1"/>
          </p:cNvSpPr>
          <p:nvPr>
            <p:ph type="body" sz="quarter" idx="33" hasCustomPrompt="1"/>
          </p:nvPr>
        </p:nvSpPr>
        <p:spPr>
          <a:xfrm>
            <a:off x="10195985"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4" name="Text Placeholder 33"/>
          <p:cNvSpPr>
            <a:spLocks noGrp="1"/>
          </p:cNvSpPr>
          <p:nvPr>
            <p:ph type="body" sz="quarter" idx="34" hasCustomPrompt="1"/>
          </p:nvPr>
        </p:nvSpPr>
        <p:spPr>
          <a:xfrm>
            <a:off x="14684377"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5" name="Text Placeholder 33"/>
          <p:cNvSpPr>
            <a:spLocks noGrp="1"/>
          </p:cNvSpPr>
          <p:nvPr>
            <p:ph type="body" sz="quarter" idx="35" hasCustomPrompt="1"/>
          </p:nvPr>
        </p:nvSpPr>
        <p:spPr>
          <a:xfrm>
            <a:off x="19172767"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6" name="Text Placeholder 33"/>
          <p:cNvSpPr>
            <a:spLocks noGrp="1"/>
          </p:cNvSpPr>
          <p:nvPr>
            <p:ph type="body" sz="quarter" idx="36" hasCustomPrompt="1"/>
          </p:nvPr>
        </p:nvSpPr>
        <p:spPr>
          <a:xfrm>
            <a:off x="1286934"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7" name="Text Placeholder 33"/>
          <p:cNvSpPr>
            <a:spLocks noGrp="1"/>
          </p:cNvSpPr>
          <p:nvPr>
            <p:ph type="body" sz="quarter" idx="37" hasCustomPrompt="1"/>
          </p:nvPr>
        </p:nvSpPr>
        <p:spPr>
          <a:xfrm>
            <a:off x="5775327"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8" name="Text Placeholder 33"/>
          <p:cNvSpPr>
            <a:spLocks noGrp="1"/>
          </p:cNvSpPr>
          <p:nvPr>
            <p:ph type="body" sz="quarter" idx="38" hasCustomPrompt="1"/>
          </p:nvPr>
        </p:nvSpPr>
        <p:spPr>
          <a:xfrm>
            <a:off x="10263719"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9" name="Text Placeholder 33"/>
          <p:cNvSpPr>
            <a:spLocks noGrp="1"/>
          </p:cNvSpPr>
          <p:nvPr>
            <p:ph type="body" sz="quarter" idx="39" hasCustomPrompt="1"/>
          </p:nvPr>
        </p:nvSpPr>
        <p:spPr>
          <a:xfrm>
            <a:off x="14752111"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80" name="Text Placeholder 33"/>
          <p:cNvSpPr>
            <a:spLocks noGrp="1"/>
          </p:cNvSpPr>
          <p:nvPr>
            <p:ph type="body" sz="quarter" idx="40" hasCustomPrompt="1"/>
          </p:nvPr>
        </p:nvSpPr>
        <p:spPr>
          <a:xfrm>
            <a:off x="19172767"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grpSp>
        <p:nvGrpSpPr>
          <p:cNvPr id="24" name="Group 23">
            <a:extLst>
              <a:ext uri="{FF2B5EF4-FFF2-40B4-BE49-F238E27FC236}">
                <a16:creationId xmlns:a16="http://schemas.microsoft.com/office/drawing/2014/main" id="{74F8DBB1-8434-4EFF-B086-8DFC12D80F5D}"/>
              </a:ext>
            </a:extLst>
          </p:cNvPr>
          <p:cNvGrpSpPr/>
          <p:nvPr userDrawn="1"/>
        </p:nvGrpSpPr>
        <p:grpSpPr>
          <a:xfrm>
            <a:off x="-403532" y="-282329"/>
            <a:ext cx="25173128" cy="14273054"/>
            <a:chOff x="-151325" y="-141165"/>
            <a:chExt cx="9439923" cy="7136527"/>
          </a:xfrm>
        </p:grpSpPr>
        <p:grpSp>
          <p:nvGrpSpPr>
            <p:cNvPr id="30" name="Group 29">
              <a:extLst>
                <a:ext uri="{FF2B5EF4-FFF2-40B4-BE49-F238E27FC236}">
                  <a16:creationId xmlns:a16="http://schemas.microsoft.com/office/drawing/2014/main" id="{AAA32F9B-7B9A-41BB-8300-D0EDE14DCDEC}"/>
                </a:ext>
              </a:extLst>
            </p:cNvPr>
            <p:cNvGrpSpPr/>
            <p:nvPr userDrawn="1"/>
          </p:nvGrpSpPr>
          <p:grpSpPr>
            <a:xfrm>
              <a:off x="457731" y="6873247"/>
              <a:ext cx="8226688" cy="122115"/>
              <a:chOff x="457731" y="6582508"/>
              <a:chExt cx="8226688" cy="486507"/>
            </a:xfrm>
          </p:grpSpPr>
          <p:cxnSp>
            <p:nvCxnSpPr>
              <p:cNvPr id="155" name="Straight Connector 154">
                <a:extLst>
                  <a:ext uri="{FF2B5EF4-FFF2-40B4-BE49-F238E27FC236}">
                    <a16:creationId xmlns:a16="http://schemas.microsoft.com/office/drawing/2014/main" id="{5176CE36-D468-484E-ACE8-067E36E2BF1F}"/>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4A5641C4-71C0-485D-8395-B66DACD087F0}"/>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7" name="Group 156">
                <a:extLst>
                  <a:ext uri="{FF2B5EF4-FFF2-40B4-BE49-F238E27FC236}">
                    <a16:creationId xmlns:a16="http://schemas.microsoft.com/office/drawing/2014/main" id="{A33ED5C8-6086-4CD9-9A5A-C8837E18AE21}"/>
                  </a:ext>
                </a:extLst>
              </p:cNvPr>
              <p:cNvGrpSpPr/>
              <p:nvPr userDrawn="1"/>
            </p:nvGrpSpPr>
            <p:grpSpPr>
              <a:xfrm>
                <a:off x="7986158" y="6582508"/>
                <a:ext cx="152400" cy="486507"/>
                <a:chOff x="7983415" y="6582508"/>
                <a:chExt cx="152400" cy="486507"/>
              </a:xfrm>
            </p:grpSpPr>
            <p:cxnSp>
              <p:nvCxnSpPr>
                <p:cNvPr id="188" name="Straight Connector 187">
                  <a:extLst>
                    <a:ext uri="{FF2B5EF4-FFF2-40B4-BE49-F238E27FC236}">
                      <a16:creationId xmlns:a16="http://schemas.microsoft.com/office/drawing/2014/main" id="{0DA63214-8A28-4F8B-864F-D866FD3A252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970E8DC6-D5FF-48D8-ADE0-0EE172641D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2658644A-AEF7-4B0C-B72C-DEFB716E79C2}"/>
                  </a:ext>
                </a:extLst>
              </p:cNvPr>
              <p:cNvGrpSpPr/>
              <p:nvPr userDrawn="1"/>
            </p:nvGrpSpPr>
            <p:grpSpPr>
              <a:xfrm>
                <a:off x="7287901" y="6582508"/>
                <a:ext cx="152400" cy="486507"/>
                <a:chOff x="7983415" y="6582508"/>
                <a:chExt cx="152400" cy="486507"/>
              </a:xfrm>
            </p:grpSpPr>
            <p:cxnSp>
              <p:nvCxnSpPr>
                <p:cNvPr id="186" name="Straight Connector 185">
                  <a:extLst>
                    <a:ext uri="{FF2B5EF4-FFF2-40B4-BE49-F238E27FC236}">
                      <a16:creationId xmlns:a16="http://schemas.microsoft.com/office/drawing/2014/main" id="{B575A601-EF0D-4228-A1B4-CCDB7ECCF01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FBFBCD3D-E84D-446B-A6F6-A8F80E11E6A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8298E255-FC74-436D-AED6-20F0975260DE}"/>
                  </a:ext>
                </a:extLst>
              </p:cNvPr>
              <p:cNvGrpSpPr/>
              <p:nvPr userDrawn="1"/>
            </p:nvGrpSpPr>
            <p:grpSpPr>
              <a:xfrm>
                <a:off x="6589644" y="6582508"/>
                <a:ext cx="152400" cy="486507"/>
                <a:chOff x="7983415" y="6582508"/>
                <a:chExt cx="152400" cy="486507"/>
              </a:xfrm>
            </p:grpSpPr>
            <p:cxnSp>
              <p:nvCxnSpPr>
                <p:cNvPr id="184" name="Straight Connector 183">
                  <a:extLst>
                    <a:ext uri="{FF2B5EF4-FFF2-40B4-BE49-F238E27FC236}">
                      <a16:creationId xmlns:a16="http://schemas.microsoft.com/office/drawing/2014/main" id="{B53A0AF2-A5CD-4096-A8F3-060868416C0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A70E09E6-2B85-4B44-A7AA-4AD03667ED9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A752D3F7-C15B-4BC4-8D13-D0758B9FFB44}"/>
                  </a:ext>
                </a:extLst>
              </p:cNvPr>
              <p:cNvGrpSpPr/>
              <p:nvPr userDrawn="1"/>
            </p:nvGrpSpPr>
            <p:grpSpPr>
              <a:xfrm>
                <a:off x="5891387" y="6582508"/>
                <a:ext cx="152400" cy="486507"/>
                <a:chOff x="7983415" y="6582508"/>
                <a:chExt cx="152400" cy="486507"/>
              </a:xfrm>
            </p:grpSpPr>
            <p:cxnSp>
              <p:nvCxnSpPr>
                <p:cNvPr id="182" name="Straight Connector 181">
                  <a:extLst>
                    <a:ext uri="{FF2B5EF4-FFF2-40B4-BE49-F238E27FC236}">
                      <a16:creationId xmlns:a16="http://schemas.microsoft.com/office/drawing/2014/main" id="{38F4919C-9C26-4689-A191-EBA656C96F4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E05D656A-9288-41B2-B276-4CD63807347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856ACBDB-9724-48CE-BF4E-DB700CDDBD1B}"/>
                  </a:ext>
                </a:extLst>
              </p:cNvPr>
              <p:cNvGrpSpPr/>
              <p:nvPr userDrawn="1"/>
            </p:nvGrpSpPr>
            <p:grpSpPr>
              <a:xfrm>
                <a:off x="5193130" y="6582508"/>
                <a:ext cx="152400" cy="486507"/>
                <a:chOff x="7983415" y="6582508"/>
                <a:chExt cx="152400" cy="486507"/>
              </a:xfrm>
            </p:grpSpPr>
            <p:cxnSp>
              <p:nvCxnSpPr>
                <p:cNvPr id="180" name="Straight Connector 179">
                  <a:extLst>
                    <a:ext uri="{FF2B5EF4-FFF2-40B4-BE49-F238E27FC236}">
                      <a16:creationId xmlns:a16="http://schemas.microsoft.com/office/drawing/2014/main" id="{3058D4DC-EC8B-4677-9885-1662BED5CC5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015E0A17-EEE1-40E8-9616-42F15928D8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CAFF69D0-DD96-4F28-A960-0D1741306649}"/>
                  </a:ext>
                </a:extLst>
              </p:cNvPr>
              <p:cNvGrpSpPr/>
              <p:nvPr userDrawn="1"/>
            </p:nvGrpSpPr>
            <p:grpSpPr>
              <a:xfrm>
                <a:off x="4494873" y="6582508"/>
                <a:ext cx="152400" cy="486507"/>
                <a:chOff x="7983415" y="6582508"/>
                <a:chExt cx="152400" cy="486507"/>
              </a:xfrm>
            </p:grpSpPr>
            <p:cxnSp>
              <p:nvCxnSpPr>
                <p:cNvPr id="178" name="Straight Connector 177">
                  <a:extLst>
                    <a:ext uri="{FF2B5EF4-FFF2-40B4-BE49-F238E27FC236}">
                      <a16:creationId xmlns:a16="http://schemas.microsoft.com/office/drawing/2014/main" id="{5454C8E3-954E-4737-BE24-3C479692906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1FAED6D1-2A4C-4DB9-BDF3-73956533CB3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F85A7BEA-8810-4ABE-8513-CD184D8FF523}"/>
                  </a:ext>
                </a:extLst>
              </p:cNvPr>
              <p:cNvGrpSpPr/>
              <p:nvPr userDrawn="1"/>
            </p:nvGrpSpPr>
            <p:grpSpPr>
              <a:xfrm>
                <a:off x="3796616" y="6582508"/>
                <a:ext cx="152400" cy="486507"/>
                <a:chOff x="7983415" y="6582508"/>
                <a:chExt cx="152400" cy="486507"/>
              </a:xfrm>
            </p:grpSpPr>
            <p:cxnSp>
              <p:nvCxnSpPr>
                <p:cNvPr id="176" name="Straight Connector 175">
                  <a:extLst>
                    <a:ext uri="{FF2B5EF4-FFF2-40B4-BE49-F238E27FC236}">
                      <a16:creationId xmlns:a16="http://schemas.microsoft.com/office/drawing/2014/main" id="{DFF9BBF9-A9BB-494C-A74A-04B3B3D31C9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37D7F54A-C686-4D00-B987-502853DC863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962621CE-10AE-4597-A7B0-239B3E8F9726}"/>
                  </a:ext>
                </a:extLst>
              </p:cNvPr>
              <p:cNvGrpSpPr/>
              <p:nvPr userDrawn="1"/>
            </p:nvGrpSpPr>
            <p:grpSpPr>
              <a:xfrm>
                <a:off x="3098359" y="6582508"/>
                <a:ext cx="152400" cy="486507"/>
                <a:chOff x="7983415" y="6582508"/>
                <a:chExt cx="152400" cy="486507"/>
              </a:xfrm>
            </p:grpSpPr>
            <p:cxnSp>
              <p:nvCxnSpPr>
                <p:cNvPr id="174" name="Straight Connector 173">
                  <a:extLst>
                    <a:ext uri="{FF2B5EF4-FFF2-40B4-BE49-F238E27FC236}">
                      <a16:creationId xmlns:a16="http://schemas.microsoft.com/office/drawing/2014/main" id="{93F708AF-1183-4159-B888-93283853DF6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B632D7F1-D60E-4B20-84CC-1868F5B7E5A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DEF4EA36-9909-432F-9EA6-144387375157}"/>
                  </a:ext>
                </a:extLst>
              </p:cNvPr>
              <p:cNvGrpSpPr/>
              <p:nvPr userDrawn="1"/>
            </p:nvGrpSpPr>
            <p:grpSpPr>
              <a:xfrm>
                <a:off x="2400102" y="6582508"/>
                <a:ext cx="152400" cy="486507"/>
                <a:chOff x="7983415" y="6582508"/>
                <a:chExt cx="152400" cy="486507"/>
              </a:xfrm>
            </p:grpSpPr>
            <p:cxnSp>
              <p:nvCxnSpPr>
                <p:cNvPr id="172" name="Straight Connector 171">
                  <a:extLst>
                    <a:ext uri="{FF2B5EF4-FFF2-40B4-BE49-F238E27FC236}">
                      <a16:creationId xmlns:a16="http://schemas.microsoft.com/office/drawing/2014/main" id="{4E403122-CFB1-410C-A5B1-59292D51441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2DDF5E09-276C-486C-9AB3-099B77D17DE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77E8E3D6-5B95-464E-9B55-D30C6B9780FC}"/>
                  </a:ext>
                </a:extLst>
              </p:cNvPr>
              <p:cNvGrpSpPr/>
              <p:nvPr userDrawn="1"/>
            </p:nvGrpSpPr>
            <p:grpSpPr>
              <a:xfrm>
                <a:off x="1701845" y="6582508"/>
                <a:ext cx="152400" cy="486507"/>
                <a:chOff x="7983415" y="6582508"/>
                <a:chExt cx="152400" cy="486507"/>
              </a:xfrm>
            </p:grpSpPr>
            <p:cxnSp>
              <p:nvCxnSpPr>
                <p:cNvPr id="170" name="Straight Connector 169">
                  <a:extLst>
                    <a:ext uri="{FF2B5EF4-FFF2-40B4-BE49-F238E27FC236}">
                      <a16:creationId xmlns:a16="http://schemas.microsoft.com/office/drawing/2014/main" id="{BB91C210-6946-4FCD-9466-B8F2ADC8929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8AA4EC6-1209-4350-9E52-EBF3D358C94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a:extLst>
                  <a:ext uri="{FF2B5EF4-FFF2-40B4-BE49-F238E27FC236}">
                    <a16:creationId xmlns:a16="http://schemas.microsoft.com/office/drawing/2014/main" id="{6FCB5C93-89C4-4B16-A5B8-460E9F542DC5}"/>
                  </a:ext>
                </a:extLst>
              </p:cNvPr>
              <p:cNvGrpSpPr/>
              <p:nvPr userDrawn="1"/>
            </p:nvGrpSpPr>
            <p:grpSpPr>
              <a:xfrm>
                <a:off x="1003588" y="6582508"/>
                <a:ext cx="152400" cy="486507"/>
                <a:chOff x="7983415" y="6582508"/>
                <a:chExt cx="152400" cy="486507"/>
              </a:xfrm>
            </p:grpSpPr>
            <p:cxnSp>
              <p:nvCxnSpPr>
                <p:cNvPr id="168" name="Straight Connector 167">
                  <a:extLst>
                    <a:ext uri="{FF2B5EF4-FFF2-40B4-BE49-F238E27FC236}">
                      <a16:creationId xmlns:a16="http://schemas.microsoft.com/office/drawing/2014/main" id="{6A31A400-9E66-4EF7-94FB-EF72753D916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C0F7E18E-8B4D-4730-8AE4-48BC72A180A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31" name="Group 30">
              <a:extLst>
                <a:ext uri="{FF2B5EF4-FFF2-40B4-BE49-F238E27FC236}">
                  <a16:creationId xmlns:a16="http://schemas.microsoft.com/office/drawing/2014/main" id="{0D22C578-07BA-4F30-B7E3-54C6192C3E68}"/>
                </a:ext>
              </a:extLst>
            </p:cNvPr>
            <p:cNvGrpSpPr/>
            <p:nvPr userDrawn="1"/>
          </p:nvGrpSpPr>
          <p:grpSpPr>
            <a:xfrm>
              <a:off x="-151325" y="454007"/>
              <a:ext cx="122115" cy="5945205"/>
              <a:chOff x="-238875" y="454007"/>
              <a:chExt cx="122115" cy="5945205"/>
            </a:xfrm>
          </p:grpSpPr>
          <p:cxnSp>
            <p:nvCxnSpPr>
              <p:cNvPr id="120" name="Straight Connector 119">
                <a:extLst>
                  <a:ext uri="{FF2B5EF4-FFF2-40B4-BE49-F238E27FC236}">
                    <a16:creationId xmlns:a16="http://schemas.microsoft.com/office/drawing/2014/main" id="{E86A4CED-8323-4DAB-87BB-7DE31368D054}"/>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22D5617B-DF64-4DF4-90F8-E821B7F84204}"/>
                  </a:ext>
                </a:extLst>
              </p:cNvPr>
              <p:cNvGrpSpPr/>
              <p:nvPr userDrawn="1"/>
            </p:nvGrpSpPr>
            <p:grpSpPr>
              <a:xfrm rot="5400000">
                <a:off x="-254017" y="5940709"/>
                <a:ext cx="152400" cy="122115"/>
                <a:chOff x="7983415" y="6582508"/>
                <a:chExt cx="152400" cy="486507"/>
              </a:xfrm>
            </p:grpSpPr>
            <p:cxnSp>
              <p:nvCxnSpPr>
                <p:cNvPr id="153" name="Straight Connector 152">
                  <a:extLst>
                    <a:ext uri="{FF2B5EF4-FFF2-40B4-BE49-F238E27FC236}">
                      <a16:creationId xmlns:a16="http://schemas.microsoft.com/office/drawing/2014/main" id="{932D5517-8379-416C-A897-C8A9DEAB356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FDCE29E2-50A5-4B5A-9EE6-2C593DBE98D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2918BC0A-DF5F-449F-9FE2-15A487F63FD2}"/>
                  </a:ext>
                </a:extLst>
              </p:cNvPr>
              <p:cNvGrpSpPr/>
              <p:nvPr userDrawn="1"/>
            </p:nvGrpSpPr>
            <p:grpSpPr>
              <a:xfrm rot="5400000">
                <a:off x="-254017" y="5467067"/>
                <a:ext cx="152400" cy="122115"/>
                <a:chOff x="7983415" y="6582508"/>
                <a:chExt cx="152400" cy="486507"/>
              </a:xfrm>
            </p:grpSpPr>
            <p:cxnSp>
              <p:nvCxnSpPr>
                <p:cNvPr id="151" name="Straight Connector 150">
                  <a:extLst>
                    <a:ext uri="{FF2B5EF4-FFF2-40B4-BE49-F238E27FC236}">
                      <a16:creationId xmlns:a16="http://schemas.microsoft.com/office/drawing/2014/main" id="{4DCB8847-3ABB-405E-AA37-6C2A731FB0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1A518951-B7D8-4DCC-B17C-1F4B0017FD3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20F72F14-4E7E-46D8-BA4D-3561357F52FF}"/>
                  </a:ext>
                </a:extLst>
              </p:cNvPr>
              <p:cNvGrpSpPr/>
              <p:nvPr userDrawn="1"/>
            </p:nvGrpSpPr>
            <p:grpSpPr>
              <a:xfrm rot="5400000">
                <a:off x="-254017" y="4993425"/>
                <a:ext cx="152400" cy="122115"/>
                <a:chOff x="7983415" y="6582508"/>
                <a:chExt cx="152400" cy="486507"/>
              </a:xfrm>
            </p:grpSpPr>
            <p:cxnSp>
              <p:nvCxnSpPr>
                <p:cNvPr id="149" name="Straight Connector 148">
                  <a:extLst>
                    <a:ext uri="{FF2B5EF4-FFF2-40B4-BE49-F238E27FC236}">
                      <a16:creationId xmlns:a16="http://schemas.microsoft.com/office/drawing/2014/main" id="{5F262156-5651-4B45-9CF0-F33FAD40C80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89B65AD-1FB6-4496-8263-E51CC28463D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741A2D2E-F518-4509-9294-DAAE3148DCFE}"/>
                  </a:ext>
                </a:extLst>
              </p:cNvPr>
              <p:cNvGrpSpPr/>
              <p:nvPr userDrawn="1"/>
            </p:nvGrpSpPr>
            <p:grpSpPr>
              <a:xfrm rot="5400000">
                <a:off x="-254017" y="4519783"/>
                <a:ext cx="152400" cy="122115"/>
                <a:chOff x="7983415" y="6582508"/>
                <a:chExt cx="152400" cy="486507"/>
              </a:xfrm>
            </p:grpSpPr>
            <p:cxnSp>
              <p:nvCxnSpPr>
                <p:cNvPr id="147" name="Straight Connector 146">
                  <a:extLst>
                    <a:ext uri="{FF2B5EF4-FFF2-40B4-BE49-F238E27FC236}">
                      <a16:creationId xmlns:a16="http://schemas.microsoft.com/office/drawing/2014/main" id="{7731D769-8F88-453C-855A-6FF02E5EF89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DA2D37E-9DF4-497B-B8CC-58FF5B145BF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82676A81-D2AC-4628-A217-7675F7CCE59B}"/>
                  </a:ext>
                </a:extLst>
              </p:cNvPr>
              <p:cNvGrpSpPr/>
              <p:nvPr userDrawn="1"/>
            </p:nvGrpSpPr>
            <p:grpSpPr>
              <a:xfrm rot="5400000">
                <a:off x="-254017" y="4046141"/>
                <a:ext cx="152400" cy="122115"/>
                <a:chOff x="7983415" y="6582508"/>
                <a:chExt cx="152400" cy="486507"/>
              </a:xfrm>
            </p:grpSpPr>
            <p:cxnSp>
              <p:nvCxnSpPr>
                <p:cNvPr id="145" name="Straight Connector 144">
                  <a:extLst>
                    <a:ext uri="{FF2B5EF4-FFF2-40B4-BE49-F238E27FC236}">
                      <a16:creationId xmlns:a16="http://schemas.microsoft.com/office/drawing/2014/main" id="{2810BF76-92F9-47E4-BF9A-E097105EEB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40293B09-41FC-4B5F-83DE-E77769FE764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6B8D9EF7-F51B-4028-ACCA-69E2ACC2FEA4}"/>
                  </a:ext>
                </a:extLst>
              </p:cNvPr>
              <p:cNvGrpSpPr/>
              <p:nvPr userDrawn="1"/>
            </p:nvGrpSpPr>
            <p:grpSpPr>
              <a:xfrm rot="5400000">
                <a:off x="-254017" y="3572499"/>
                <a:ext cx="152400" cy="122115"/>
                <a:chOff x="7983415" y="6582508"/>
                <a:chExt cx="152400" cy="486507"/>
              </a:xfrm>
            </p:grpSpPr>
            <p:cxnSp>
              <p:nvCxnSpPr>
                <p:cNvPr id="143" name="Straight Connector 142">
                  <a:extLst>
                    <a:ext uri="{FF2B5EF4-FFF2-40B4-BE49-F238E27FC236}">
                      <a16:creationId xmlns:a16="http://schemas.microsoft.com/office/drawing/2014/main" id="{BBBFBF97-3365-411F-BE3C-5F802D8C697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185D8112-F0DC-4854-B679-71BA9B69774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276E4CC1-FF3B-4075-859C-E2FDFEFE09EC}"/>
                  </a:ext>
                </a:extLst>
              </p:cNvPr>
              <p:cNvGrpSpPr/>
              <p:nvPr userDrawn="1"/>
            </p:nvGrpSpPr>
            <p:grpSpPr>
              <a:xfrm rot="5400000">
                <a:off x="-254017" y="3098857"/>
                <a:ext cx="152400" cy="122115"/>
                <a:chOff x="7983415" y="6582508"/>
                <a:chExt cx="152400" cy="486507"/>
              </a:xfrm>
            </p:grpSpPr>
            <p:cxnSp>
              <p:nvCxnSpPr>
                <p:cNvPr id="141" name="Straight Connector 140">
                  <a:extLst>
                    <a:ext uri="{FF2B5EF4-FFF2-40B4-BE49-F238E27FC236}">
                      <a16:creationId xmlns:a16="http://schemas.microsoft.com/office/drawing/2014/main" id="{2B65E3A3-0465-4EB8-BED9-9A85496C303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7A51F0A1-2C17-4A7C-BDC8-99C97783062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09EA2BEB-929D-4D57-BA15-8EA1ABB8EEFE}"/>
                  </a:ext>
                </a:extLst>
              </p:cNvPr>
              <p:cNvGrpSpPr/>
              <p:nvPr userDrawn="1"/>
            </p:nvGrpSpPr>
            <p:grpSpPr>
              <a:xfrm rot="5400000">
                <a:off x="-254017" y="2625215"/>
                <a:ext cx="152400" cy="122115"/>
                <a:chOff x="7983415" y="6582508"/>
                <a:chExt cx="152400" cy="486507"/>
              </a:xfrm>
            </p:grpSpPr>
            <p:cxnSp>
              <p:nvCxnSpPr>
                <p:cNvPr id="139" name="Straight Connector 138">
                  <a:extLst>
                    <a:ext uri="{FF2B5EF4-FFF2-40B4-BE49-F238E27FC236}">
                      <a16:creationId xmlns:a16="http://schemas.microsoft.com/office/drawing/2014/main" id="{8D8E68D9-4FD2-436A-8D67-18BF70FD992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6E2AB999-E7EF-4704-9F58-1EEDE5A1BE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D89EAA50-8D41-4A68-B08A-C37D104F1CF7}"/>
                  </a:ext>
                </a:extLst>
              </p:cNvPr>
              <p:cNvGrpSpPr/>
              <p:nvPr userDrawn="1"/>
            </p:nvGrpSpPr>
            <p:grpSpPr>
              <a:xfrm rot="5400000">
                <a:off x="-254017" y="2151573"/>
                <a:ext cx="152400" cy="122115"/>
                <a:chOff x="7983415" y="6582508"/>
                <a:chExt cx="152400" cy="486507"/>
              </a:xfrm>
            </p:grpSpPr>
            <p:cxnSp>
              <p:nvCxnSpPr>
                <p:cNvPr id="137" name="Straight Connector 136">
                  <a:extLst>
                    <a:ext uri="{FF2B5EF4-FFF2-40B4-BE49-F238E27FC236}">
                      <a16:creationId xmlns:a16="http://schemas.microsoft.com/office/drawing/2014/main" id="{5C5DF5F7-796D-4349-A935-CC8896083B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C5AC86E3-F3B5-4670-BA70-B1D9995ACB8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C8399BB5-7445-4E9F-80FB-E4F2F83F5C74}"/>
                  </a:ext>
                </a:extLst>
              </p:cNvPr>
              <p:cNvGrpSpPr/>
              <p:nvPr userDrawn="1"/>
            </p:nvGrpSpPr>
            <p:grpSpPr>
              <a:xfrm rot="5400000">
                <a:off x="-254017" y="1677931"/>
                <a:ext cx="152400" cy="122115"/>
                <a:chOff x="7983415" y="6582508"/>
                <a:chExt cx="152400" cy="486507"/>
              </a:xfrm>
            </p:grpSpPr>
            <p:cxnSp>
              <p:nvCxnSpPr>
                <p:cNvPr id="135" name="Straight Connector 134">
                  <a:extLst>
                    <a:ext uri="{FF2B5EF4-FFF2-40B4-BE49-F238E27FC236}">
                      <a16:creationId xmlns:a16="http://schemas.microsoft.com/office/drawing/2014/main" id="{F800A935-9E35-47BA-ADED-EC9549383BE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BB24766-3DC4-4BD2-B164-62187EBFD6D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135F3B9A-39B6-4D23-9EEB-1D7132E9211D}"/>
                  </a:ext>
                </a:extLst>
              </p:cNvPr>
              <p:cNvGrpSpPr/>
              <p:nvPr userDrawn="1"/>
            </p:nvGrpSpPr>
            <p:grpSpPr>
              <a:xfrm rot="5400000">
                <a:off x="-254017" y="997340"/>
                <a:ext cx="152400" cy="122115"/>
                <a:chOff x="7983415" y="6582508"/>
                <a:chExt cx="152400" cy="486507"/>
              </a:xfrm>
            </p:grpSpPr>
            <p:cxnSp>
              <p:nvCxnSpPr>
                <p:cNvPr id="133" name="Straight Connector 132">
                  <a:extLst>
                    <a:ext uri="{FF2B5EF4-FFF2-40B4-BE49-F238E27FC236}">
                      <a16:creationId xmlns:a16="http://schemas.microsoft.com/office/drawing/2014/main" id="{6035ACAB-AB61-4051-83C6-F0050D7F6C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B63F2B2C-795E-4EC4-8F3A-87201EE4226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132" name="Straight Connector 131">
                <a:extLst>
                  <a:ext uri="{FF2B5EF4-FFF2-40B4-BE49-F238E27FC236}">
                    <a16:creationId xmlns:a16="http://schemas.microsoft.com/office/drawing/2014/main" id="{DB9E33AE-EE0A-4491-8EAB-682AEF7AD77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3907CA41-011C-43B2-9F89-9168DB184DF2}"/>
                </a:ext>
              </a:extLst>
            </p:cNvPr>
            <p:cNvGrpSpPr/>
            <p:nvPr userDrawn="1"/>
          </p:nvGrpSpPr>
          <p:grpSpPr>
            <a:xfrm>
              <a:off x="9166483" y="454007"/>
              <a:ext cx="122115" cy="5945205"/>
              <a:chOff x="-238875" y="454007"/>
              <a:chExt cx="122115" cy="5945205"/>
            </a:xfrm>
          </p:grpSpPr>
          <p:cxnSp>
            <p:nvCxnSpPr>
              <p:cNvPr id="85" name="Straight Connector 84">
                <a:extLst>
                  <a:ext uri="{FF2B5EF4-FFF2-40B4-BE49-F238E27FC236}">
                    <a16:creationId xmlns:a16="http://schemas.microsoft.com/office/drawing/2014/main" id="{B5636509-DC36-4ED0-931E-4AE2B2D28DE2}"/>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0826EE7B-CF7A-4D06-9EF1-CC4545DCEF28}"/>
                  </a:ext>
                </a:extLst>
              </p:cNvPr>
              <p:cNvGrpSpPr/>
              <p:nvPr userDrawn="1"/>
            </p:nvGrpSpPr>
            <p:grpSpPr>
              <a:xfrm rot="5400000">
                <a:off x="-254017" y="5940709"/>
                <a:ext cx="152400" cy="122115"/>
                <a:chOff x="7983415" y="6582508"/>
                <a:chExt cx="152400" cy="486507"/>
              </a:xfrm>
            </p:grpSpPr>
            <p:cxnSp>
              <p:nvCxnSpPr>
                <p:cNvPr id="118" name="Straight Connector 117">
                  <a:extLst>
                    <a:ext uri="{FF2B5EF4-FFF2-40B4-BE49-F238E27FC236}">
                      <a16:creationId xmlns:a16="http://schemas.microsoft.com/office/drawing/2014/main" id="{2B556995-9E6D-4FA9-9CD9-24E91AABE09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B8C3EFD-3FA9-45FE-9E46-17382EDE2A1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800685D3-B7EC-4512-A65C-E772A1EB00D6}"/>
                  </a:ext>
                </a:extLst>
              </p:cNvPr>
              <p:cNvGrpSpPr/>
              <p:nvPr userDrawn="1"/>
            </p:nvGrpSpPr>
            <p:grpSpPr>
              <a:xfrm rot="5400000">
                <a:off x="-254017" y="5467067"/>
                <a:ext cx="152400" cy="122115"/>
                <a:chOff x="7983415" y="6582508"/>
                <a:chExt cx="152400" cy="486507"/>
              </a:xfrm>
            </p:grpSpPr>
            <p:cxnSp>
              <p:nvCxnSpPr>
                <p:cNvPr id="116" name="Straight Connector 115">
                  <a:extLst>
                    <a:ext uri="{FF2B5EF4-FFF2-40B4-BE49-F238E27FC236}">
                      <a16:creationId xmlns:a16="http://schemas.microsoft.com/office/drawing/2014/main" id="{7CFA65A4-223C-4EC7-BB25-E8FB0D90235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98EF778-DCD3-49D6-9B40-811854146DE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1C19CF31-3E1A-49A5-87D0-E1B7F0D46DF3}"/>
                  </a:ext>
                </a:extLst>
              </p:cNvPr>
              <p:cNvGrpSpPr/>
              <p:nvPr userDrawn="1"/>
            </p:nvGrpSpPr>
            <p:grpSpPr>
              <a:xfrm rot="5400000">
                <a:off x="-254017" y="4993425"/>
                <a:ext cx="152400" cy="122115"/>
                <a:chOff x="7983415" y="6582508"/>
                <a:chExt cx="152400" cy="486507"/>
              </a:xfrm>
            </p:grpSpPr>
            <p:cxnSp>
              <p:nvCxnSpPr>
                <p:cNvPr id="114" name="Straight Connector 113">
                  <a:extLst>
                    <a:ext uri="{FF2B5EF4-FFF2-40B4-BE49-F238E27FC236}">
                      <a16:creationId xmlns:a16="http://schemas.microsoft.com/office/drawing/2014/main" id="{7882EDAF-3216-461E-9987-14D092F93FE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9B44D0E-3652-4964-AD3A-33C73EDAA9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C3B5C114-DFA0-4BEA-9BD9-84284A37961F}"/>
                  </a:ext>
                </a:extLst>
              </p:cNvPr>
              <p:cNvGrpSpPr/>
              <p:nvPr userDrawn="1"/>
            </p:nvGrpSpPr>
            <p:grpSpPr>
              <a:xfrm rot="5400000">
                <a:off x="-254017" y="4519783"/>
                <a:ext cx="152400" cy="122115"/>
                <a:chOff x="7983415" y="6582508"/>
                <a:chExt cx="152400" cy="486507"/>
              </a:xfrm>
            </p:grpSpPr>
            <p:cxnSp>
              <p:nvCxnSpPr>
                <p:cNvPr id="112" name="Straight Connector 111">
                  <a:extLst>
                    <a:ext uri="{FF2B5EF4-FFF2-40B4-BE49-F238E27FC236}">
                      <a16:creationId xmlns:a16="http://schemas.microsoft.com/office/drawing/2014/main" id="{ECD69D3C-D4E6-4A56-BB96-3314E40BC80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8A19627-3B38-4F34-A34D-CF38B064692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8C061BCF-D00F-4584-9FE5-D05DEC9DD7EB}"/>
                  </a:ext>
                </a:extLst>
              </p:cNvPr>
              <p:cNvGrpSpPr/>
              <p:nvPr userDrawn="1"/>
            </p:nvGrpSpPr>
            <p:grpSpPr>
              <a:xfrm rot="5400000">
                <a:off x="-254017" y="4046141"/>
                <a:ext cx="152400" cy="122115"/>
                <a:chOff x="7983415" y="6582508"/>
                <a:chExt cx="152400" cy="486507"/>
              </a:xfrm>
            </p:grpSpPr>
            <p:cxnSp>
              <p:nvCxnSpPr>
                <p:cNvPr id="110" name="Straight Connector 109">
                  <a:extLst>
                    <a:ext uri="{FF2B5EF4-FFF2-40B4-BE49-F238E27FC236}">
                      <a16:creationId xmlns:a16="http://schemas.microsoft.com/office/drawing/2014/main" id="{56B327BC-C70B-46BD-B6DB-C25F896A22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48A535B-1B61-41B6-A4A1-197680D7432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BD52CA31-4C35-422A-8302-8981364C06AA}"/>
                  </a:ext>
                </a:extLst>
              </p:cNvPr>
              <p:cNvGrpSpPr/>
              <p:nvPr userDrawn="1"/>
            </p:nvGrpSpPr>
            <p:grpSpPr>
              <a:xfrm rot="5400000">
                <a:off x="-254017" y="3572499"/>
                <a:ext cx="152400" cy="122115"/>
                <a:chOff x="7983415" y="6582508"/>
                <a:chExt cx="152400" cy="486507"/>
              </a:xfrm>
            </p:grpSpPr>
            <p:cxnSp>
              <p:nvCxnSpPr>
                <p:cNvPr id="108" name="Straight Connector 107">
                  <a:extLst>
                    <a:ext uri="{FF2B5EF4-FFF2-40B4-BE49-F238E27FC236}">
                      <a16:creationId xmlns:a16="http://schemas.microsoft.com/office/drawing/2014/main" id="{4BFC5FE9-E095-45FB-A0FB-392A516ABE3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B0E4ADF-53DD-49C1-8570-EB65FE28333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3BCC8034-CBC4-4794-A053-B4C6E81D4ADA}"/>
                  </a:ext>
                </a:extLst>
              </p:cNvPr>
              <p:cNvGrpSpPr/>
              <p:nvPr userDrawn="1"/>
            </p:nvGrpSpPr>
            <p:grpSpPr>
              <a:xfrm rot="5400000">
                <a:off x="-254017" y="3098857"/>
                <a:ext cx="152400" cy="122115"/>
                <a:chOff x="7983415" y="6582508"/>
                <a:chExt cx="152400" cy="486507"/>
              </a:xfrm>
            </p:grpSpPr>
            <p:cxnSp>
              <p:nvCxnSpPr>
                <p:cNvPr id="106" name="Straight Connector 105">
                  <a:extLst>
                    <a:ext uri="{FF2B5EF4-FFF2-40B4-BE49-F238E27FC236}">
                      <a16:creationId xmlns:a16="http://schemas.microsoft.com/office/drawing/2014/main" id="{EE56C5C2-6941-4C76-A511-BF3402F9043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BAE3883-9E5C-4C8A-A885-BC76D5EC2C6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7BD85798-F1A2-4C99-BFC1-708E127E8289}"/>
                  </a:ext>
                </a:extLst>
              </p:cNvPr>
              <p:cNvGrpSpPr/>
              <p:nvPr userDrawn="1"/>
            </p:nvGrpSpPr>
            <p:grpSpPr>
              <a:xfrm rot="5400000">
                <a:off x="-254017" y="2625215"/>
                <a:ext cx="152400" cy="122115"/>
                <a:chOff x="7983415" y="6582508"/>
                <a:chExt cx="152400" cy="486507"/>
              </a:xfrm>
            </p:grpSpPr>
            <p:cxnSp>
              <p:nvCxnSpPr>
                <p:cNvPr id="104" name="Straight Connector 103">
                  <a:extLst>
                    <a:ext uri="{FF2B5EF4-FFF2-40B4-BE49-F238E27FC236}">
                      <a16:creationId xmlns:a16="http://schemas.microsoft.com/office/drawing/2014/main" id="{FAA6C452-E6F4-4B69-9071-1A12A139DBE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10436CF-5F5F-4A3C-A83C-9364E67ED4F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934844F8-D756-41CC-B19D-1C68D1C935D4}"/>
                  </a:ext>
                </a:extLst>
              </p:cNvPr>
              <p:cNvGrpSpPr/>
              <p:nvPr userDrawn="1"/>
            </p:nvGrpSpPr>
            <p:grpSpPr>
              <a:xfrm rot="5400000">
                <a:off x="-254017" y="2151573"/>
                <a:ext cx="152400" cy="122115"/>
                <a:chOff x="7983415" y="6582508"/>
                <a:chExt cx="152400" cy="486507"/>
              </a:xfrm>
            </p:grpSpPr>
            <p:cxnSp>
              <p:nvCxnSpPr>
                <p:cNvPr id="102" name="Straight Connector 101">
                  <a:extLst>
                    <a:ext uri="{FF2B5EF4-FFF2-40B4-BE49-F238E27FC236}">
                      <a16:creationId xmlns:a16="http://schemas.microsoft.com/office/drawing/2014/main" id="{1E2DADC6-1007-46D7-80E7-21C00F5E5CD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F0F40AF-47E6-4216-BB99-D80E397752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2EDC53C9-427D-401F-A1AB-9E0A5907FFD2}"/>
                  </a:ext>
                </a:extLst>
              </p:cNvPr>
              <p:cNvGrpSpPr/>
              <p:nvPr userDrawn="1"/>
            </p:nvGrpSpPr>
            <p:grpSpPr>
              <a:xfrm rot="5400000">
                <a:off x="-254017" y="1677931"/>
                <a:ext cx="152400" cy="122115"/>
                <a:chOff x="7983415" y="6582508"/>
                <a:chExt cx="152400" cy="486507"/>
              </a:xfrm>
            </p:grpSpPr>
            <p:cxnSp>
              <p:nvCxnSpPr>
                <p:cNvPr id="100" name="Straight Connector 99">
                  <a:extLst>
                    <a:ext uri="{FF2B5EF4-FFF2-40B4-BE49-F238E27FC236}">
                      <a16:creationId xmlns:a16="http://schemas.microsoft.com/office/drawing/2014/main" id="{968B51BF-CFA3-4F00-98B9-346EA33FACC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BDBA6F5-75C7-4D4E-A34F-9598049B256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BAB8C150-70E6-4473-A932-796BEC39C32B}"/>
                  </a:ext>
                </a:extLst>
              </p:cNvPr>
              <p:cNvGrpSpPr/>
              <p:nvPr userDrawn="1"/>
            </p:nvGrpSpPr>
            <p:grpSpPr>
              <a:xfrm rot="5400000">
                <a:off x="-254017" y="997340"/>
                <a:ext cx="152400" cy="122115"/>
                <a:chOff x="7983415" y="6582508"/>
                <a:chExt cx="152400" cy="486507"/>
              </a:xfrm>
            </p:grpSpPr>
            <p:cxnSp>
              <p:nvCxnSpPr>
                <p:cNvPr id="98" name="Straight Connector 97">
                  <a:extLst>
                    <a:ext uri="{FF2B5EF4-FFF2-40B4-BE49-F238E27FC236}">
                      <a16:creationId xmlns:a16="http://schemas.microsoft.com/office/drawing/2014/main" id="{458D8F8B-F0CC-4EF8-BC3A-C671ACD7A41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7D1B796-42A2-4F09-90CB-E3C1E0F6D87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7" name="Straight Connector 96">
                <a:extLst>
                  <a:ext uri="{FF2B5EF4-FFF2-40B4-BE49-F238E27FC236}">
                    <a16:creationId xmlns:a16="http://schemas.microsoft.com/office/drawing/2014/main" id="{EAC5E873-6079-493F-90DC-21C2B6724055}"/>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7F6C51C5-E142-4E36-8B43-BD60E9231509}"/>
                </a:ext>
              </a:extLst>
            </p:cNvPr>
            <p:cNvGrpSpPr/>
            <p:nvPr userDrawn="1"/>
          </p:nvGrpSpPr>
          <p:grpSpPr>
            <a:xfrm>
              <a:off x="457731" y="-141165"/>
              <a:ext cx="8226688" cy="122115"/>
              <a:chOff x="457731" y="6582508"/>
              <a:chExt cx="8226688" cy="486507"/>
            </a:xfrm>
          </p:grpSpPr>
          <p:cxnSp>
            <p:nvCxnSpPr>
              <p:cNvPr id="35" name="Straight Connector 34">
                <a:extLst>
                  <a:ext uri="{FF2B5EF4-FFF2-40B4-BE49-F238E27FC236}">
                    <a16:creationId xmlns:a16="http://schemas.microsoft.com/office/drawing/2014/main" id="{BDE26D83-034A-46CA-ADC0-0516E4578C39}"/>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81E4B17-AC0A-4247-AAC1-706ED68768B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BDCB1808-99DB-45BA-A4F9-5C0B4652F6BC}"/>
                  </a:ext>
                </a:extLst>
              </p:cNvPr>
              <p:cNvGrpSpPr/>
              <p:nvPr userDrawn="1"/>
            </p:nvGrpSpPr>
            <p:grpSpPr>
              <a:xfrm>
                <a:off x="7986158" y="6582508"/>
                <a:ext cx="152400" cy="486507"/>
                <a:chOff x="7983415" y="6582508"/>
                <a:chExt cx="152400" cy="486507"/>
              </a:xfrm>
            </p:grpSpPr>
            <p:cxnSp>
              <p:nvCxnSpPr>
                <p:cNvPr id="83" name="Straight Connector 82">
                  <a:extLst>
                    <a:ext uri="{FF2B5EF4-FFF2-40B4-BE49-F238E27FC236}">
                      <a16:creationId xmlns:a16="http://schemas.microsoft.com/office/drawing/2014/main" id="{1AFEE673-AFA5-43F0-A81C-9680F1EB95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28BB091-B2F0-4727-A586-389A9E72BC4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C7300743-F43C-431D-B2D6-12CD8078595C}"/>
                  </a:ext>
                </a:extLst>
              </p:cNvPr>
              <p:cNvGrpSpPr/>
              <p:nvPr userDrawn="1"/>
            </p:nvGrpSpPr>
            <p:grpSpPr>
              <a:xfrm>
                <a:off x="7287901" y="6582508"/>
                <a:ext cx="152400" cy="486507"/>
                <a:chOff x="7983415" y="6582508"/>
                <a:chExt cx="152400" cy="486507"/>
              </a:xfrm>
            </p:grpSpPr>
            <p:cxnSp>
              <p:nvCxnSpPr>
                <p:cNvPr id="81" name="Straight Connector 80">
                  <a:extLst>
                    <a:ext uri="{FF2B5EF4-FFF2-40B4-BE49-F238E27FC236}">
                      <a16:creationId xmlns:a16="http://schemas.microsoft.com/office/drawing/2014/main" id="{2D0A2BE7-BE93-45EB-B7CD-B75772D37E8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4A7E349-C1DF-428D-A904-C8AA21F4313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478D03E7-133C-4E0F-825C-C18B5841B85E}"/>
                  </a:ext>
                </a:extLst>
              </p:cNvPr>
              <p:cNvGrpSpPr/>
              <p:nvPr userDrawn="1"/>
            </p:nvGrpSpPr>
            <p:grpSpPr>
              <a:xfrm>
                <a:off x="6589644" y="6582508"/>
                <a:ext cx="152400" cy="486507"/>
                <a:chOff x="7983415" y="6582508"/>
                <a:chExt cx="152400" cy="486507"/>
              </a:xfrm>
            </p:grpSpPr>
            <p:cxnSp>
              <p:nvCxnSpPr>
                <p:cNvPr id="69" name="Straight Connector 68">
                  <a:extLst>
                    <a:ext uri="{FF2B5EF4-FFF2-40B4-BE49-F238E27FC236}">
                      <a16:creationId xmlns:a16="http://schemas.microsoft.com/office/drawing/2014/main" id="{E70BAFC1-0631-4E60-84AB-3ACE0C885F8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37F66C0-B73B-4BCD-AA76-21C64168437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775A49C-CA88-4F1E-998E-A6450CBCA5D8}"/>
                  </a:ext>
                </a:extLst>
              </p:cNvPr>
              <p:cNvGrpSpPr/>
              <p:nvPr userDrawn="1"/>
            </p:nvGrpSpPr>
            <p:grpSpPr>
              <a:xfrm>
                <a:off x="5891387" y="6582508"/>
                <a:ext cx="152400" cy="486507"/>
                <a:chOff x="7983415" y="6582508"/>
                <a:chExt cx="152400" cy="486507"/>
              </a:xfrm>
            </p:grpSpPr>
            <p:cxnSp>
              <p:nvCxnSpPr>
                <p:cNvPr id="67" name="Straight Connector 66">
                  <a:extLst>
                    <a:ext uri="{FF2B5EF4-FFF2-40B4-BE49-F238E27FC236}">
                      <a16:creationId xmlns:a16="http://schemas.microsoft.com/office/drawing/2014/main" id="{811E9B99-343E-4926-9A5E-67354767B2C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D077293-9FD0-4D98-B48D-06528B36FEE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F8A32AAF-8348-45B6-867D-4464210EB122}"/>
                  </a:ext>
                </a:extLst>
              </p:cNvPr>
              <p:cNvGrpSpPr/>
              <p:nvPr userDrawn="1"/>
            </p:nvGrpSpPr>
            <p:grpSpPr>
              <a:xfrm>
                <a:off x="5193130" y="6582508"/>
                <a:ext cx="152400" cy="486507"/>
                <a:chOff x="7983415" y="6582508"/>
                <a:chExt cx="152400" cy="486507"/>
              </a:xfrm>
            </p:grpSpPr>
            <p:cxnSp>
              <p:nvCxnSpPr>
                <p:cNvPr id="65" name="Straight Connector 64">
                  <a:extLst>
                    <a:ext uri="{FF2B5EF4-FFF2-40B4-BE49-F238E27FC236}">
                      <a16:creationId xmlns:a16="http://schemas.microsoft.com/office/drawing/2014/main" id="{5A7755E3-9A26-4D2E-8385-8715CEF2AF8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03FC9AE-7958-484E-BD19-CE1D01176CE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EDDF868D-EC55-4D15-8BDC-5EA92D1C4BB7}"/>
                  </a:ext>
                </a:extLst>
              </p:cNvPr>
              <p:cNvGrpSpPr/>
              <p:nvPr userDrawn="1"/>
            </p:nvGrpSpPr>
            <p:grpSpPr>
              <a:xfrm>
                <a:off x="4494873" y="6582508"/>
                <a:ext cx="152400" cy="486507"/>
                <a:chOff x="7983415" y="6582508"/>
                <a:chExt cx="152400" cy="486507"/>
              </a:xfrm>
            </p:grpSpPr>
            <p:cxnSp>
              <p:nvCxnSpPr>
                <p:cNvPr id="63" name="Straight Connector 62">
                  <a:extLst>
                    <a:ext uri="{FF2B5EF4-FFF2-40B4-BE49-F238E27FC236}">
                      <a16:creationId xmlns:a16="http://schemas.microsoft.com/office/drawing/2014/main" id="{3AE66BF5-3A45-4B87-B05F-D3D6D8555E6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95BB705-6616-4DE5-BB95-4C22E78F454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3CD8AF62-2C19-456C-B167-F8720FEA5C4C}"/>
                  </a:ext>
                </a:extLst>
              </p:cNvPr>
              <p:cNvGrpSpPr/>
              <p:nvPr userDrawn="1"/>
            </p:nvGrpSpPr>
            <p:grpSpPr>
              <a:xfrm>
                <a:off x="3796616" y="6582508"/>
                <a:ext cx="152400" cy="486507"/>
                <a:chOff x="7983415" y="6582508"/>
                <a:chExt cx="152400" cy="486507"/>
              </a:xfrm>
            </p:grpSpPr>
            <p:cxnSp>
              <p:nvCxnSpPr>
                <p:cNvPr id="61" name="Straight Connector 60">
                  <a:extLst>
                    <a:ext uri="{FF2B5EF4-FFF2-40B4-BE49-F238E27FC236}">
                      <a16:creationId xmlns:a16="http://schemas.microsoft.com/office/drawing/2014/main" id="{80C06E2F-4B73-46CC-B5D1-2ED93EDC87A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EAD82A6-7F87-4882-8B84-7C1F7A5716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94344858-03CF-41E6-B983-314C00448D52}"/>
                  </a:ext>
                </a:extLst>
              </p:cNvPr>
              <p:cNvGrpSpPr/>
              <p:nvPr userDrawn="1"/>
            </p:nvGrpSpPr>
            <p:grpSpPr>
              <a:xfrm>
                <a:off x="3098359" y="6582508"/>
                <a:ext cx="152400" cy="486507"/>
                <a:chOff x="7983415" y="6582508"/>
                <a:chExt cx="152400" cy="486507"/>
              </a:xfrm>
            </p:grpSpPr>
            <p:cxnSp>
              <p:nvCxnSpPr>
                <p:cNvPr id="59" name="Straight Connector 58">
                  <a:extLst>
                    <a:ext uri="{FF2B5EF4-FFF2-40B4-BE49-F238E27FC236}">
                      <a16:creationId xmlns:a16="http://schemas.microsoft.com/office/drawing/2014/main" id="{D5A36CA9-8DA2-4D0C-BE04-D0D54666472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D2B583D-1220-4F1D-B7EC-0159AD99250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90CF4505-F720-4500-A935-12C2B31ECFC9}"/>
                  </a:ext>
                </a:extLst>
              </p:cNvPr>
              <p:cNvGrpSpPr/>
              <p:nvPr userDrawn="1"/>
            </p:nvGrpSpPr>
            <p:grpSpPr>
              <a:xfrm>
                <a:off x="2400102" y="6582508"/>
                <a:ext cx="152400" cy="486507"/>
                <a:chOff x="7983415" y="6582508"/>
                <a:chExt cx="152400" cy="486507"/>
              </a:xfrm>
            </p:grpSpPr>
            <p:cxnSp>
              <p:nvCxnSpPr>
                <p:cNvPr id="57" name="Straight Connector 56">
                  <a:extLst>
                    <a:ext uri="{FF2B5EF4-FFF2-40B4-BE49-F238E27FC236}">
                      <a16:creationId xmlns:a16="http://schemas.microsoft.com/office/drawing/2014/main" id="{32C6013E-381E-4ACC-8D70-CC5DF064004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51F4FF8-A0CC-43A2-A966-658A151EA86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5A908E31-008F-420B-9F21-06673EEA8A20}"/>
                  </a:ext>
                </a:extLst>
              </p:cNvPr>
              <p:cNvGrpSpPr/>
              <p:nvPr userDrawn="1"/>
            </p:nvGrpSpPr>
            <p:grpSpPr>
              <a:xfrm>
                <a:off x="1701845" y="6582508"/>
                <a:ext cx="152400" cy="486507"/>
                <a:chOff x="7983415" y="6582508"/>
                <a:chExt cx="152400" cy="486507"/>
              </a:xfrm>
            </p:grpSpPr>
            <p:cxnSp>
              <p:nvCxnSpPr>
                <p:cNvPr id="55" name="Straight Connector 54">
                  <a:extLst>
                    <a:ext uri="{FF2B5EF4-FFF2-40B4-BE49-F238E27FC236}">
                      <a16:creationId xmlns:a16="http://schemas.microsoft.com/office/drawing/2014/main" id="{C91178EE-348A-4990-A2B4-C20FF781BE0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8B5335-56ED-4789-8DF8-0CF9492894D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AE5A78A2-4B8F-4ACD-9A67-89C6787AB510}"/>
                  </a:ext>
                </a:extLst>
              </p:cNvPr>
              <p:cNvGrpSpPr/>
              <p:nvPr userDrawn="1"/>
            </p:nvGrpSpPr>
            <p:grpSpPr>
              <a:xfrm>
                <a:off x="1003588" y="6582508"/>
                <a:ext cx="152400" cy="486507"/>
                <a:chOff x="7983415" y="6582508"/>
                <a:chExt cx="152400" cy="486507"/>
              </a:xfrm>
            </p:grpSpPr>
            <p:cxnSp>
              <p:nvCxnSpPr>
                <p:cNvPr id="53" name="Straight Connector 52">
                  <a:extLst>
                    <a:ext uri="{FF2B5EF4-FFF2-40B4-BE49-F238E27FC236}">
                      <a16:creationId xmlns:a16="http://schemas.microsoft.com/office/drawing/2014/main" id="{A6922AC2-E365-4C62-8593-2C788620DAA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7D6DDFD-F287-4552-A13F-B276834C57B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7453756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spc="0" baseline="0">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marL="342900" indent="-342900">
              <a:lnSpc>
                <a:spcPct val="100000"/>
              </a:lnSpc>
              <a:spcBef>
                <a:spcPts val="0"/>
              </a:spcBef>
              <a:spcAft>
                <a:spcPts val="0"/>
              </a:spcAft>
              <a:buFont typeface="Arial" panose="020B0604020202020204" pitchFamily="34" charset="0"/>
              <a:buChar char="•"/>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2"/>
          <p:cNvSpPr>
            <a:spLocks noGrp="1"/>
          </p:cNvSpPr>
          <p:nvPr>
            <p:ph type="body" sz="quarter" idx="10" hasCustomPrompt="1"/>
          </p:nvPr>
        </p:nvSpPr>
        <p:spPr>
          <a:xfrm>
            <a:off x="3470035" y="12814300"/>
            <a:ext cx="11177301"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4303143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 +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5" name="Content Placeholder 2"/>
          <p:cNvSpPr>
            <a:spLocks noGrp="1"/>
          </p:cNvSpPr>
          <p:nvPr>
            <p:ph idx="13"/>
          </p:nvPr>
        </p:nvSpPr>
        <p:spPr>
          <a:xfrm>
            <a:off x="3470033"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2"/>
          <p:cNvSpPr>
            <a:spLocks noGrp="1"/>
          </p:cNvSpPr>
          <p:nvPr>
            <p:ph type="body" sz="quarter" idx="10"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42257178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0206895" y="6858000"/>
            <a:ext cx="1295790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ext Placeholder 2"/>
          <p:cNvSpPr>
            <a:spLocks noGrp="1"/>
          </p:cNvSpPr>
          <p:nvPr>
            <p:ph type="body" sz="quarter" idx="10" hasCustomPrompt="1"/>
          </p:nvPr>
        </p:nvSpPr>
        <p:spPr>
          <a:xfrm>
            <a:off x="3470035" y="12814300"/>
            <a:ext cx="10770901"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2169984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1 Fu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02270" y="3987800"/>
            <a:ext cx="21962533" cy="83693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ext Placeholder 2"/>
          <p:cNvSpPr>
            <a:spLocks noGrp="1"/>
          </p:cNvSpPr>
          <p:nvPr>
            <p:ph type="body" sz="quarter" idx="10"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
        <p:nvSpPr>
          <p:cNvPr id="6" name="Text Placeholder 5">
            <a:extLst>
              <a:ext uri="{FF2B5EF4-FFF2-40B4-BE49-F238E27FC236}">
                <a16:creationId xmlns:a16="http://schemas.microsoft.com/office/drawing/2014/main" id="{FF9C4EAC-2217-4538-B320-0A2DE97D7819}"/>
              </a:ext>
            </a:extLst>
          </p:cNvPr>
          <p:cNvSpPr>
            <a:spLocks noGrp="1"/>
          </p:cNvSpPr>
          <p:nvPr>
            <p:ph type="body" sz="quarter" idx="11"/>
          </p:nvPr>
        </p:nvSpPr>
        <p:spPr>
          <a:xfrm>
            <a:off x="10283767" y="1371600"/>
            <a:ext cx="12881032" cy="2456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77874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0206895" y="1371600"/>
            <a:ext cx="6191347" cy="109855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46" name="Content Placeholder 2"/>
          <p:cNvSpPr>
            <a:spLocks noGrp="1"/>
          </p:cNvSpPr>
          <p:nvPr>
            <p:ph idx="10"/>
          </p:nvPr>
        </p:nvSpPr>
        <p:spPr>
          <a:xfrm>
            <a:off x="16943755" y="1371600"/>
            <a:ext cx="6221045" cy="109855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5" name="Text Placeholder 2"/>
          <p:cNvSpPr>
            <a:spLocks noGrp="1"/>
          </p:cNvSpPr>
          <p:nvPr>
            <p:ph type="body" sz="quarter" idx="11"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1255785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2"/>
          <p:cNvSpPr>
            <a:spLocks noGrp="1"/>
          </p:cNvSpPr>
          <p:nvPr>
            <p:ph idx="1"/>
          </p:nvPr>
        </p:nvSpPr>
        <p:spPr>
          <a:xfrm>
            <a:off x="10206895"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0" name="Content Placeholder 2"/>
          <p:cNvSpPr>
            <a:spLocks noGrp="1"/>
          </p:cNvSpPr>
          <p:nvPr>
            <p:ph idx="10"/>
          </p:nvPr>
        </p:nvSpPr>
        <p:spPr>
          <a:xfrm>
            <a:off x="16943755" y="6858000"/>
            <a:ext cx="6221045"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3" name="Text Placeholder 2"/>
          <p:cNvSpPr>
            <a:spLocks noGrp="1"/>
          </p:cNvSpPr>
          <p:nvPr>
            <p:ph type="body" sz="quarter" idx="11"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3541736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4" name="Content Placeholder 2"/>
          <p:cNvSpPr>
            <a:spLocks noGrp="1"/>
          </p:cNvSpPr>
          <p:nvPr>
            <p:ph idx="1"/>
          </p:nvPr>
        </p:nvSpPr>
        <p:spPr>
          <a:xfrm>
            <a:off x="10206895"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5" name="Content Placeholder 2"/>
          <p:cNvSpPr>
            <a:spLocks noGrp="1"/>
          </p:cNvSpPr>
          <p:nvPr>
            <p:ph idx="10"/>
          </p:nvPr>
        </p:nvSpPr>
        <p:spPr>
          <a:xfrm>
            <a:off x="16943755" y="6858000"/>
            <a:ext cx="6221045"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6" name="Content Placeholder 2"/>
          <p:cNvSpPr>
            <a:spLocks noGrp="1"/>
          </p:cNvSpPr>
          <p:nvPr>
            <p:ph idx="11"/>
          </p:nvPr>
        </p:nvSpPr>
        <p:spPr>
          <a:xfrm>
            <a:off x="3470033"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8" name="Text Placeholder 2"/>
          <p:cNvSpPr>
            <a:spLocks noGrp="1"/>
          </p:cNvSpPr>
          <p:nvPr>
            <p:ph type="body" sz="quarter" idx="12" hasCustomPrompt="1"/>
          </p:nvPr>
        </p:nvSpPr>
        <p:spPr>
          <a:xfrm>
            <a:off x="3470035" y="12814300"/>
            <a:ext cx="10804768"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17299464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hasCustomPrompt="1"/>
          </p:nvPr>
        </p:nvSpPr>
        <p:spPr>
          <a:xfrm>
            <a:off x="1219203" y="12814300"/>
            <a:ext cx="13021733"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27822166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4" name="Group 3"/>
          <p:cNvGrpSpPr/>
          <p:nvPr userDrawn="1"/>
        </p:nvGrpSpPr>
        <p:grpSpPr>
          <a:xfrm>
            <a:off x="0" y="0"/>
            <a:ext cx="24384000" cy="13716000"/>
            <a:chOff x="0" y="0"/>
            <a:chExt cx="9144000" cy="6858000"/>
          </a:xfrm>
        </p:grpSpPr>
        <p:cxnSp>
          <p:nvCxnSpPr>
            <p:cNvPr id="49" name="Straight Connector 48"/>
            <p:cNvCxnSpPr/>
            <p:nvPr userDrawn="1"/>
          </p:nvCxnSpPr>
          <p:spPr>
            <a:xfrm>
              <a:off x="4572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86868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111372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130062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95439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214305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279682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2990753"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363925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382907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44787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467033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532410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551276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616653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635519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00896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19761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85139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80400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0" y="4572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0" y="6858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0" y="61785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0" y="64071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flipH="1">
              <a:off x="0" y="34290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9739156"/>
      </p:ext>
    </p:extLst>
  </p:cSld>
  <p:clrMapOvr>
    <a:masterClrMapping/>
  </p:clrMapOvr>
  <p:extLst>
    <p:ext uri="{DCECCB84-F9BA-43D5-87BE-67443E8EF086}">
      <p15:sldGuideLst xmlns:p15="http://schemas.microsoft.com/office/powerpoint/2012/main">
        <p15:guide id="1" orient="horz" pos="288">
          <p15:clr>
            <a:srgbClr val="FBAE40"/>
          </p15:clr>
        </p15:guide>
        <p15:guide id="2" orient="horz" pos="432">
          <p15:clr>
            <a:srgbClr val="FBAE40"/>
          </p15:clr>
        </p15:guide>
        <p15:guide id="3" orient="horz" pos="2160">
          <p15:clr>
            <a:srgbClr val="FBAE40"/>
          </p15:clr>
        </p15:guide>
        <p15:guide id="4" orient="horz" pos="4032">
          <p15:clr>
            <a:srgbClr val="FBAE40"/>
          </p15:clr>
        </p15:guide>
        <p15:guide id="5" orient="horz" pos="388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015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E5716-A8E4-4095-8212-73B0E16DCE5A}"/>
              </a:ext>
            </a:extLst>
          </p:cNvPr>
          <p:cNvSpPr>
            <a:spLocks noGrp="1"/>
          </p:cNvSpPr>
          <p:nvPr>
            <p:ph type="ctrTitle"/>
          </p:nvPr>
        </p:nvSpPr>
        <p:spPr>
          <a:xfrm>
            <a:off x="3048000" y="2244726"/>
            <a:ext cx="18288000" cy="4775200"/>
          </a:xfrm>
        </p:spPr>
        <p:txBody>
          <a:bodyPr anchor="b"/>
          <a:lstStyle>
            <a:lvl1pPr algn="ctr">
              <a:defRPr sz="9000"/>
            </a:lvl1pPr>
          </a:lstStyle>
          <a:p>
            <a:r>
              <a:rPr lang="en-US"/>
              <a:t>Click to edit Master title style</a:t>
            </a:r>
            <a:endParaRPr lang="en-AU"/>
          </a:p>
        </p:txBody>
      </p:sp>
      <p:sp>
        <p:nvSpPr>
          <p:cNvPr id="3" name="Subtitle 2">
            <a:extLst>
              <a:ext uri="{FF2B5EF4-FFF2-40B4-BE49-F238E27FC236}">
                <a16:creationId xmlns:a16="http://schemas.microsoft.com/office/drawing/2014/main" id="{AD6BFA57-4167-494C-BD86-ABB0A3FF779D}"/>
              </a:ext>
            </a:extLst>
          </p:cNvPr>
          <p:cNvSpPr>
            <a:spLocks noGrp="1"/>
          </p:cNvSpPr>
          <p:nvPr>
            <p:ph type="subTitle" idx="1"/>
          </p:nvPr>
        </p:nvSpPr>
        <p:spPr>
          <a:xfrm>
            <a:off x="3048000" y="7204076"/>
            <a:ext cx="18288000" cy="331152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3B64C1A-DFE9-4AE2-9C61-01F62F4DFCDF}"/>
              </a:ext>
            </a:extLst>
          </p:cNvPr>
          <p:cNvSpPr>
            <a:spLocks noGrp="1"/>
          </p:cNvSpPr>
          <p:nvPr>
            <p:ph type="dt" sz="half" idx="10"/>
          </p:nvPr>
        </p:nvSpPr>
        <p:spPr/>
        <p:txBody>
          <a:bodyPr/>
          <a:lstStyle/>
          <a:p>
            <a:fld id="{2D64446A-AD17-42DD-8477-367EE354C06E}" type="datetimeFigureOut">
              <a:rPr lang="en-AU" smtClean="0"/>
              <a:t>19-Sep-2023</a:t>
            </a:fld>
            <a:endParaRPr lang="en-AU"/>
          </a:p>
        </p:txBody>
      </p:sp>
      <p:sp>
        <p:nvSpPr>
          <p:cNvPr id="5" name="Footer Placeholder 4">
            <a:extLst>
              <a:ext uri="{FF2B5EF4-FFF2-40B4-BE49-F238E27FC236}">
                <a16:creationId xmlns:a16="http://schemas.microsoft.com/office/drawing/2014/main" id="{B420FF11-CC09-4062-A949-043D1920588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C12DCEE-6632-4BED-B272-3483555F9597}"/>
              </a:ext>
            </a:extLst>
          </p:cNvPr>
          <p:cNvSpPr>
            <a:spLocks noGrp="1"/>
          </p:cNvSpPr>
          <p:nvPr>
            <p:ph type="sldNum" sz="quarter" idx="12"/>
          </p:nvPr>
        </p:nvSpPr>
        <p:spPr/>
        <p:txBody>
          <a:bodyPr/>
          <a:lstStyle/>
          <a:p>
            <a:fld id="{E2D1801D-146A-43F3-A600-F859CBA93DBE}" type="slidenum">
              <a:rPr lang="en-AU" smtClean="0"/>
              <a:t>‹#›</a:t>
            </a:fld>
            <a:endParaRPr lang="en-AU"/>
          </a:p>
        </p:txBody>
      </p:sp>
    </p:spTree>
    <p:extLst>
      <p:ext uri="{BB962C8B-B14F-4D97-AF65-F5344CB8AC3E}">
        <p14:creationId xmlns:p14="http://schemas.microsoft.com/office/powerpoint/2010/main" val="1788138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e Bloggs"/>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–Joe Bloggs</a:t>
            </a:r>
          </a:p>
        </p:txBody>
      </p:sp>
      <p:sp>
        <p:nvSpPr>
          <p:cNvPr id="94"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Lst>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1371600"/>
            <a:ext cx="8485472" cy="2456056"/>
          </a:xfrm>
          <a:prstGeom prst="rect">
            <a:avLst/>
          </a:prstGeom>
        </p:spPr>
        <p:txBody>
          <a:bodyPr vert="horz" wrap="square" lIns="0" tIns="0" rIns="0" bIns="0" rtlCol="0" anchor="t">
            <a:noAutofit/>
          </a:bodyPr>
          <a:lstStyle/>
          <a:p>
            <a:r>
              <a:rPr lang="en-US"/>
              <a:t>All Click To Edit Master Title </a:t>
            </a:r>
            <a:br>
              <a:rPr lang="en-US"/>
            </a:br>
            <a:r>
              <a:rPr lang="en-US"/>
              <a:t>Style</a:t>
            </a:r>
          </a:p>
        </p:txBody>
      </p:sp>
      <p:sp>
        <p:nvSpPr>
          <p:cNvPr id="3" name="Text Placeholder 2"/>
          <p:cNvSpPr>
            <a:spLocks noGrp="1"/>
          </p:cNvSpPr>
          <p:nvPr>
            <p:ph type="body" idx="1"/>
          </p:nvPr>
        </p:nvSpPr>
        <p:spPr>
          <a:xfrm>
            <a:off x="10210875" y="1371600"/>
            <a:ext cx="12953925" cy="109855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cxnSp>
        <p:nvCxnSpPr>
          <p:cNvPr id="69" name="Straight Connector 68"/>
          <p:cNvCxnSpPr/>
          <p:nvPr userDrawn="1"/>
        </p:nvCxnSpPr>
        <p:spPr>
          <a:xfrm>
            <a:off x="1219200" y="920114"/>
            <a:ext cx="8485472"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10210875" y="920114"/>
            <a:ext cx="12953925"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sp>
        <p:nvSpPr>
          <p:cNvPr id="76" name="TextBox 75"/>
          <p:cNvSpPr txBox="1"/>
          <p:nvPr userDrawn="1"/>
        </p:nvSpPr>
        <p:spPr>
          <a:xfrm>
            <a:off x="22913129" y="12795431"/>
            <a:ext cx="251671" cy="246221"/>
          </a:xfrm>
          <a:prstGeom prst="rect">
            <a:avLst/>
          </a:prstGeom>
          <a:noFill/>
        </p:spPr>
        <p:txBody>
          <a:bodyPr wrap="none" lIns="0" tIns="0" rIns="0" bIns="0" rtlCol="0">
            <a:spAutoFit/>
          </a:bodyPr>
          <a:lstStyle/>
          <a:p>
            <a:pPr algn="r"/>
            <a:fld id="{2385CB4A-7E96-44CA-B116-B71B544B697D}" type="slidenum">
              <a:rPr lang="en-US" sz="1600" smtClean="0">
                <a:solidFill>
                  <a:schemeClr val="bg2"/>
                </a:solidFill>
              </a:rPr>
              <a:pPr algn="r"/>
              <a:t>‹#›</a:t>
            </a:fld>
            <a:endParaRPr lang="en-US" sz="1600">
              <a:solidFill>
                <a:schemeClr val="bg2"/>
              </a:solidFill>
            </a:endParaRPr>
          </a:p>
        </p:txBody>
      </p:sp>
      <p:sp>
        <p:nvSpPr>
          <p:cNvPr id="117" name="TextBox 116"/>
          <p:cNvSpPr txBox="1"/>
          <p:nvPr userDrawn="1"/>
        </p:nvSpPr>
        <p:spPr>
          <a:xfrm>
            <a:off x="22224784" y="12795431"/>
            <a:ext cx="57708" cy="246221"/>
          </a:xfrm>
          <a:prstGeom prst="rect">
            <a:avLst/>
          </a:prstGeom>
          <a:noFill/>
        </p:spPr>
        <p:txBody>
          <a:bodyPr wrap="none" lIns="0" tIns="0" rIns="0" bIns="0" rtlCol="0">
            <a:spAutoFit/>
          </a:bodyPr>
          <a:lstStyle/>
          <a:p>
            <a:pPr algn="r"/>
            <a:r>
              <a:rPr lang="en-US" sz="1600">
                <a:solidFill>
                  <a:schemeClr val="bg2"/>
                </a:solidFill>
              </a:rPr>
              <a:t>|</a:t>
            </a:r>
          </a:p>
        </p:txBody>
      </p:sp>
      <p:grpSp>
        <p:nvGrpSpPr>
          <p:cNvPr id="8" name="Group 7">
            <a:extLst>
              <a:ext uri="{FF2B5EF4-FFF2-40B4-BE49-F238E27FC236}">
                <a16:creationId xmlns:a16="http://schemas.microsoft.com/office/drawing/2014/main" id="{7B78E6A3-BB53-4C6D-AB85-4416E67E3F0F}"/>
              </a:ext>
            </a:extLst>
          </p:cNvPr>
          <p:cNvGrpSpPr/>
          <p:nvPr userDrawn="1"/>
        </p:nvGrpSpPr>
        <p:grpSpPr>
          <a:xfrm>
            <a:off x="-403532" y="-282329"/>
            <a:ext cx="25173128" cy="14273054"/>
            <a:chOff x="-151325" y="-141165"/>
            <a:chExt cx="9439923" cy="7136527"/>
          </a:xfrm>
        </p:grpSpPr>
        <p:grpSp>
          <p:nvGrpSpPr>
            <p:cNvPr id="9" name="Group 8">
              <a:extLst>
                <a:ext uri="{FF2B5EF4-FFF2-40B4-BE49-F238E27FC236}">
                  <a16:creationId xmlns:a16="http://schemas.microsoft.com/office/drawing/2014/main" id="{16A0CA4F-269B-402B-8747-CDE7F5E26D61}"/>
                </a:ext>
              </a:extLst>
            </p:cNvPr>
            <p:cNvGrpSpPr/>
            <p:nvPr userDrawn="1"/>
          </p:nvGrpSpPr>
          <p:grpSpPr>
            <a:xfrm>
              <a:off x="457731" y="6873247"/>
              <a:ext cx="8226688" cy="122115"/>
              <a:chOff x="457731" y="6582508"/>
              <a:chExt cx="8226688" cy="486507"/>
            </a:xfrm>
          </p:grpSpPr>
          <p:cxnSp>
            <p:nvCxnSpPr>
              <p:cNvPr id="122" name="Straight Connector 121">
                <a:extLst>
                  <a:ext uri="{FF2B5EF4-FFF2-40B4-BE49-F238E27FC236}">
                    <a16:creationId xmlns:a16="http://schemas.microsoft.com/office/drawing/2014/main" id="{AE8B47F8-F271-4389-BC6B-FCF73FA12274}"/>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16029DFE-76C3-48FC-90F5-06329752B48B}"/>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a:extLst>
                  <a:ext uri="{FF2B5EF4-FFF2-40B4-BE49-F238E27FC236}">
                    <a16:creationId xmlns:a16="http://schemas.microsoft.com/office/drawing/2014/main" id="{A790E9A0-EBCF-42E8-92DD-ED631287E45C}"/>
                  </a:ext>
                </a:extLst>
              </p:cNvPr>
              <p:cNvGrpSpPr/>
              <p:nvPr userDrawn="1"/>
            </p:nvGrpSpPr>
            <p:grpSpPr>
              <a:xfrm>
                <a:off x="7986158" y="6582508"/>
                <a:ext cx="152400" cy="486507"/>
                <a:chOff x="7983415" y="6582508"/>
                <a:chExt cx="152400" cy="486507"/>
              </a:xfrm>
            </p:grpSpPr>
            <p:cxnSp>
              <p:nvCxnSpPr>
                <p:cNvPr id="155" name="Straight Connector 154">
                  <a:extLst>
                    <a:ext uri="{FF2B5EF4-FFF2-40B4-BE49-F238E27FC236}">
                      <a16:creationId xmlns:a16="http://schemas.microsoft.com/office/drawing/2014/main" id="{67177F03-9A82-4D00-97BF-870BEEF4AEF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EC90B5F0-D455-4432-8034-3960D9B5040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F5EF1562-01E0-471A-B360-D0F80105E4B1}"/>
                  </a:ext>
                </a:extLst>
              </p:cNvPr>
              <p:cNvGrpSpPr/>
              <p:nvPr userDrawn="1"/>
            </p:nvGrpSpPr>
            <p:grpSpPr>
              <a:xfrm>
                <a:off x="7287901" y="6582508"/>
                <a:ext cx="152400" cy="486507"/>
                <a:chOff x="7983415" y="6582508"/>
                <a:chExt cx="152400" cy="486507"/>
              </a:xfrm>
            </p:grpSpPr>
            <p:cxnSp>
              <p:nvCxnSpPr>
                <p:cNvPr id="153" name="Straight Connector 152">
                  <a:extLst>
                    <a:ext uri="{FF2B5EF4-FFF2-40B4-BE49-F238E27FC236}">
                      <a16:creationId xmlns:a16="http://schemas.microsoft.com/office/drawing/2014/main" id="{36DB7FAA-C706-467A-8ADD-A00A320FFD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8EDED61-9190-4B93-B523-5293190EC87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D206EF16-3753-4476-9A40-7409373300DD}"/>
                  </a:ext>
                </a:extLst>
              </p:cNvPr>
              <p:cNvGrpSpPr/>
              <p:nvPr userDrawn="1"/>
            </p:nvGrpSpPr>
            <p:grpSpPr>
              <a:xfrm>
                <a:off x="6589644" y="6582508"/>
                <a:ext cx="152400" cy="486507"/>
                <a:chOff x="7983415" y="6582508"/>
                <a:chExt cx="152400" cy="486507"/>
              </a:xfrm>
            </p:grpSpPr>
            <p:cxnSp>
              <p:nvCxnSpPr>
                <p:cNvPr id="151" name="Straight Connector 150">
                  <a:extLst>
                    <a:ext uri="{FF2B5EF4-FFF2-40B4-BE49-F238E27FC236}">
                      <a16:creationId xmlns:a16="http://schemas.microsoft.com/office/drawing/2014/main" id="{53D195D9-3EE4-4A21-8C2A-06DB46D5F23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CA8E7DD1-5565-41D7-B589-237FEB65A53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2DD182C8-6C51-4899-BE37-66F711533A8E}"/>
                  </a:ext>
                </a:extLst>
              </p:cNvPr>
              <p:cNvGrpSpPr/>
              <p:nvPr userDrawn="1"/>
            </p:nvGrpSpPr>
            <p:grpSpPr>
              <a:xfrm>
                <a:off x="5891387" y="6582508"/>
                <a:ext cx="152400" cy="486507"/>
                <a:chOff x="7983415" y="6582508"/>
                <a:chExt cx="152400" cy="486507"/>
              </a:xfrm>
            </p:grpSpPr>
            <p:cxnSp>
              <p:nvCxnSpPr>
                <p:cNvPr id="149" name="Straight Connector 148">
                  <a:extLst>
                    <a:ext uri="{FF2B5EF4-FFF2-40B4-BE49-F238E27FC236}">
                      <a16:creationId xmlns:a16="http://schemas.microsoft.com/office/drawing/2014/main" id="{9A0BBCE5-CC88-420C-9D01-FC1FE5774F2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ACE0C31-E490-44D7-AECC-6F44EE83268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DF7CB19E-B8E5-4CAE-A985-866520EEA1DE}"/>
                  </a:ext>
                </a:extLst>
              </p:cNvPr>
              <p:cNvGrpSpPr/>
              <p:nvPr userDrawn="1"/>
            </p:nvGrpSpPr>
            <p:grpSpPr>
              <a:xfrm>
                <a:off x="5193130" y="6582508"/>
                <a:ext cx="152400" cy="486507"/>
                <a:chOff x="7983415" y="6582508"/>
                <a:chExt cx="152400" cy="486507"/>
              </a:xfrm>
            </p:grpSpPr>
            <p:cxnSp>
              <p:nvCxnSpPr>
                <p:cNvPr id="147" name="Straight Connector 146">
                  <a:extLst>
                    <a:ext uri="{FF2B5EF4-FFF2-40B4-BE49-F238E27FC236}">
                      <a16:creationId xmlns:a16="http://schemas.microsoft.com/office/drawing/2014/main" id="{03EAE875-99FC-4C58-B9F0-FF1CE6DE088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56E3310A-45AE-4EBB-BB05-5FEEECF133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1A9048D4-4333-4C2D-87F3-CFF54835433E}"/>
                  </a:ext>
                </a:extLst>
              </p:cNvPr>
              <p:cNvGrpSpPr/>
              <p:nvPr userDrawn="1"/>
            </p:nvGrpSpPr>
            <p:grpSpPr>
              <a:xfrm>
                <a:off x="4494873" y="6582508"/>
                <a:ext cx="152400" cy="486507"/>
                <a:chOff x="7983415" y="6582508"/>
                <a:chExt cx="152400" cy="486507"/>
              </a:xfrm>
            </p:grpSpPr>
            <p:cxnSp>
              <p:nvCxnSpPr>
                <p:cNvPr id="145" name="Straight Connector 144">
                  <a:extLst>
                    <a:ext uri="{FF2B5EF4-FFF2-40B4-BE49-F238E27FC236}">
                      <a16:creationId xmlns:a16="http://schemas.microsoft.com/office/drawing/2014/main" id="{69F56938-8081-4451-B957-256FD090371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0366DEA-D529-4EB6-846E-A72907ACAB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2F0F2072-6F74-43B6-9E8C-00BC983E41E1}"/>
                  </a:ext>
                </a:extLst>
              </p:cNvPr>
              <p:cNvGrpSpPr/>
              <p:nvPr userDrawn="1"/>
            </p:nvGrpSpPr>
            <p:grpSpPr>
              <a:xfrm>
                <a:off x="3796616" y="6582508"/>
                <a:ext cx="152400" cy="486507"/>
                <a:chOff x="7983415" y="6582508"/>
                <a:chExt cx="152400" cy="486507"/>
              </a:xfrm>
            </p:grpSpPr>
            <p:cxnSp>
              <p:nvCxnSpPr>
                <p:cNvPr id="143" name="Straight Connector 142">
                  <a:extLst>
                    <a:ext uri="{FF2B5EF4-FFF2-40B4-BE49-F238E27FC236}">
                      <a16:creationId xmlns:a16="http://schemas.microsoft.com/office/drawing/2014/main" id="{C6BCBF57-4D9B-4FFE-BACC-0484075512D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6C5BF40-B158-469C-825C-8082D49C292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D3B37C24-AACE-4EBD-AB64-702991C21F30}"/>
                  </a:ext>
                </a:extLst>
              </p:cNvPr>
              <p:cNvGrpSpPr/>
              <p:nvPr userDrawn="1"/>
            </p:nvGrpSpPr>
            <p:grpSpPr>
              <a:xfrm>
                <a:off x="3098359" y="6582508"/>
                <a:ext cx="152400" cy="486507"/>
                <a:chOff x="7983415" y="6582508"/>
                <a:chExt cx="152400" cy="486507"/>
              </a:xfrm>
            </p:grpSpPr>
            <p:cxnSp>
              <p:nvCxnSpPr>
                <p:cNvPr id="141" name="Straight Connector 140">
                  <a:extLst>
                    <a:ext uri="{FF2B5EF4-FFF2-40B4-BE49-F238E27FC236}">
                      <a16:creationId xmlns:a16="http://schemas.microsoft.com/office/drawing/2014/main" id="{09838A8E-302E-43FE-A2E7-669D64533BA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B32D7A70-203F-4B27-BAD9-925E08A6A1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06B80FB-4085-4E5E-89B9-B4221E661A8C}"/>
                  </a:ext>
                </a:extLst>
              </p:cNvPr>
              <p:cNvGrpSpPr/>
              <p:nvPr userDrawn="1"/>
            </p:nvGrpSpPr>
            <p:grpSpPr>
              <a:xfrm>
                <a:off x="2400102" y="6582508"/>
                <a:ext cx="152400" cy="486507"/>
                <a:chOff x="7983415" y="6582508"/>
                <a:chExt cx="152400" cy="486507"/>
              </a:xfrm>
            </p:grpSpPr>
            <p:cxnSp>
              <p:nvCxnSpPr>
                <p:cNvPr id="139" name="Straight Connector 138">
                  <a:extLst>
                    <a:ext uri="{FF2B5EF4-FFF2-40B4-BE49-F238E27FC236}">
                      <a16:creationId xmlns:a16="http://schemas.microsoft.com/office/drawing/2014/main" id="{79F3B032-DB87-4A63-BC19-39859FCF2AA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B39E6348-CDB2-4C84-8416-47C5293BA5A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DCA3F78F-23CE-45BD-BF90-F7F1947CAEB7}"/>
                  </a:ext>
                </a:extLst>
              </p:cNvPr>
              <p:cNvGrpSpPr/>
              <p:nvPr userDrawn="1"/>
            </p:nvGrpSpPr>
            <p:grpSpPr>
              <a:xfrm>
                <a:off x="1701845" y="6582508"/>
                <a:ext cx="152400" cy="486507"/>
                <a:chOff x="7983415" y="6582508"/>
                <a:chExt cx="152400" cy="486507"/>
              </a:xfrm>
            </p:grpSpPr>
            <p:cxnSp>
              <p:nvCxnSpPr>
                <p:cNvPr id="137" name="Straight Connector 136">
                  <a:extLst>
                    <a:ext uri="{FF2B5EF4-FFF2-40B4-BE49-F238E27FC236}">
                      <a16:creationId xmlns:a16="http://schemas.microsoft.com/office/drawing/2014/main" id="{10EBA261-E774-4BC6-8FBA-74083A93788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A73DB0D2-CC59-4AFE-8066-8F0031D4408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49F6ED72-F62F-484C-92C1-E956C36538E4}"/>
                  </a:ext>
                </a:extLst>
              </p:cNvPr>
              <p:cNvGrpSpPr/>
              <p:nvPr userDrawn="1"/>
            </p:nvGrpSpPr>
            <p:grpSpPr>
              <a:xfrm>
                <a:off x="1003588" y="6582508"/>
                <a:ext cx="152400" cy="486507"/>
                <a:chOff x="7983415" y="6582508"/>
                <a:chExt cx="152400" cy="486507"/>
              </a:xfrm>
            </p:grpSpPr>
            <p:cxnSp>
              <p:nvCxnSpPr>
                <p:cNvPr id="135" name="Straight Connector 134">
                  <a:extLst>
                    <a:ext uri="{FF2B5EF4-FFF2-40B4-BE49-F238E27FC236}">
                      <a16:creationId xmlns:a16="http://schemas.microsoft.com/office/drawing/2014/main" id="{7742FD41-D045-41BB-8A3F-63D4CDF3A52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B400DD8-AC19-4B65-A4D2-E30E28E415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a:extLst>
                <a:ext uri="{FF2B5EF4-FFF2-40B4-BE49-F238E27FC236}">
                  <a16:creationId xmlns:a16="http://schemas.microsoft.com/office/drawing/2014/main" id="{A11EC53B-6971-4F6C-8EF6-B744B0EDAA0B}"/>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7A07F7B7-E543-4EE5-97A1-1A061EDC7C81}"/>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37AD67FC-5540-4E77-B97D-536A0903E9B9}"/>
                  </a:ext>
                </a:extLst>
              </p:cNvPr>
              <p:cNvGrpSpPr/>
              <p:nvPr userDrawn="1"/>
            </p:nvGrpSpPr>
            <p:grpSpPr>
              <a:xfrm rot="5400000">
                <a:off x="-254017" y="5940709"/>
                <a:ext cx="152400" cy="122115"/>
                <a:chOff x="7983415" y="6582508"/>
                <a:chExt cx="152400" cy="486507"/>
              </a:xfrm>
            </p:grpSpPr>
            <p:cxnSp>
              <p:nvCxnSpPr>
                <p:cNvPr id="120" name="Straight Connector 119">
                  <a:extLst>
                    <a:ext uri="{FF2B5EF4-FFF2-40B4-BE49-F238E27FC236}">
                      <a16:creationId xmlns:a16="http://schemas.microsoft.com/office/drawing/2014/main" id="{11934C06-93C9-4508-94F6-31AC50881EE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A6688BB-5E53-43D6-B8B5-481875408F9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FB3621E2-7ECC-485B-9877-DE8EE2187252}"/>
                  </a:ext>
                </a:extLst>
              </p:cNvPr>
              <p:cNvGrpSpPr/>
              <p:nvPr userDrawn="1"/>
            </p:nvGrpSpPr>
            <p:grpSpPr>
              <a:xfrm rot="5400000">
                <a:off x="-254017" y="5467067"/>
                <a:ext cx="152400" cy="122115"/>
                <a:chOff x="7983415" y="6582508"/>
                <a:chExt cx="152400" cy="486507"/>
              </a:xfrm>
            </p:grpSpPr>
            <p:cxnSp>
              <p:nvCxnSpPr>
                <p:cNvPr id="118" name="Straight Connector 117">
                  <a:extLst>
                    <a:ext uri="{FF2B5EF4-FFF2-40B4-BE49-F238E27FC236}">
                      <a16:creationId xmlns:a16="http://schemas.microsoft.com/office/drawing/2014/main" id="{30BC3B35-8CB9-41AE-96EB-BA3ADC90368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8F8BD82-C7D8-48CE-BF5E-0BC5EC7E7F8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A123F446-3BE6-46A4-8C24-5B7B892B251D}"/>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AC8FC480-E76A-4AD4-A732-4BB109F23C8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1D66BC9-3C50-4E6D-BC95-9EE78B8F823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4BEC49FC-3612-4D0E-AB52-BC1BC47FA410}"/>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7350812F-09A4-496D-A503-B7A4C8A211F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3BB0657-A65C-4F4C-B757-68E695B27CE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15A4E293-9D24-4BE3-8BF4-C64B70F24261}"/>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EE1B1DBA-878C-4A8E-9346-F4B1A6CEBA4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3B840EE-A82B-4E9D-BAE1-18F273C8F30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3089FA6D-7041-477F-B7F0-946F452B6A7C}"/>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DA2605C2-7B1A-4A5B-961E-78DAFBF6121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622B502F-094C-4A3B-85D3-FCDD69EA243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F8062A47-B8A5-4BE4-BDF2-A7FBE1D9FE3D}"/>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018C5A54-0542-462E-B269-A2922B6E5F0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620B74F-DD03-48AC-9011-4362F610B3A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9680DB97-F221-4410-AE6C-B0B7CD931DE1}"/>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265663FA-952E-40C5-83C3-7D9EF08C150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A7087C6-1BF1-4519-B515-368BB95FF1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C467C5B3-4F90-4562-BAF3-7B8D4EC3213E}"/>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46CFB7EC-53F2-4D82-86DA-FE6238004B2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9586BCF-00EF-4FFE-95B3-7A175E53658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0BF2F287-8576-48FA-9275-CFBB72D19F5B}"/>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949B54B9-A53E-4F10-9B33-A306BD9A44C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24CA6D2-FC91-48C1-A0E5-4745AB4FA06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58301EC9-37B0-4358-ADD2-F62E1F894516}"/>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7261F985-5B56-4784-B2AB-8243B92A265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AA33E56-FA79-4218-9DF9-C6BE736FD5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0A90D295-AB52-4081-8F2B-AF35078FFF12}"/>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E680E416-54F2-447D-A498-4296D764BCAA}"/>
                </a:ext>
              </a:extLst>
            </p:cNvPr>
            <p:cNvGrpSpPr/>
            <p:nvPr userDrawn="1"/>
          </p:nvGrpSpPr>
          <p:grpSpPr>
            <a:xfrm>
              <a:off x="9166483" y="454007"/>
              <a:ext cx="122115" cy="5945205"/>
              <a:chOff x="-238875" y="454007"/>
              <a:chExt cx="122115" cy="5945205"/>
            </a:xfrm>
          </p:grpSpPr>
          <p:cxnSp>
            <p:nvCxnSpPr>
              <p:cNvPr id="48" name="Straight Connector 47">
                <a:extLst>
                  <a:ext uri="{FF2B5EF4-FFF2-40B4-BE49-F238E27FC236}">
                    <a16:creationId xmlns:a16="http://schemas.microsoft.com/office/drawing/2014/main" id="{5DB267B5-A5AC-4136-9E5B-6A50E0D2AA45}"/>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EE7BBF5F-A0D6-447F-A876-76FF6BA23AA4}"/>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46519CC2-D5C2-47D5-8A11-62AF5827B24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7955CFD-710F-4068-A231-BA417FCD489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3841B425-7392-4CF8-A76D-DE72B35316BA}"/>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1417D539-5A11-4BA8-97A0-FA06589A4BB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35681A3-01D2-4737-B723-C492C34B6F9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CEE36EDF-8FB6-41F6-B7A2-CBF86AF2D6EB}"/>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02132C31-7B8C-4D9F-B3E9-32249143279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6B71633-8544-4B6B-A33F-066FD8870FB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D8E37920-2D1E-47ED-A968-3E019E41BCD1}"/>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416646E0-8FC5-4AB3-90C6-DA3833B9C15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FF6E7BF-2832-43D9-B365-61B03103970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6627DA3A-BDBE-48FC-9815-18EF38B167D4}"/>
                  </a:ext>
                </a:extLst>
              </p:cNvPr>
              <p:cNvGrpSpPr/>
              <p:nvPr userDrawn="1"/>
            </p:nvGrpSpPr>
            <p:grpSpPr>
              <a:xfrm rot="5400000">
                <a:off x="-254017" y="4046141"/>
                <a:ext cx="152400" cy="122115"/>
                <a:chOff x="7983415" y="6582508"/>
                <a:chExt cx="152400" cy="486507"/>
              </a:xfrm>
            </p:grpSpPr>
            <p:cxnSp>
              <p:nvCxnSpPr>
                <p:cNvPr id="75" name="Straight Connector 74">
                  <a:extLst>
                    <a:ext uri="{FF2B5EF4-FFF2-40B4-BE49-F238E27FC236}">
                      <a16:creationId xmlns:a16="http://schemas.microsoft.com/office/drawing/2014/main" id="{FDEBEAFA-C177-4D4F-8A88-E4894B0189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1024549-A290-425B-8DE3-ADBB8E61E3C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7421BB25-07A9-4C7A-AC21-E014F19DA401}"/>
                  </a:ext>
                </a:extLst>
              </p:cNvPr>
              <p:cNvGrpSpPr/>
              <p:nvPr userDrawn="1"/>
            </p:nvGrpSpPr>
            <p:grpSpPr>
              <a:xfrm rot="5400000">
                <a:off x="-254017" y="3572499"/>
                <a:ext cx="152400" cy="122115"/>
                <a:chOff x="7983415" y="6582508"/>
                <a:chExt cx="152400" cy="486507"/>
              </a:xfrm>
            </p:grpSpPr>
            <p:cxnSp>
              <p:nvCxnSpPr>
                <p:cNvPr id="72" name="Straight Connector 71">
                  <a:extLst>
                    <a:ext uri="{FF2B5EF4-FFF2-40B4-BE49-F238E27FC236}">
                      <a16:creationId xmlns:a16="http://schemas.microsoft.com/office/drawing/2014/main" id="{1E29FC98-8F40-41CA-926F-5B93F05E33C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5DA196E-7E24-4B21-B315-DB6000B5676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5A09F3BE-61AE-4356-84C7-3A7593571B02}"/>
                  </a:ext>
                </a:extLst>
              </p:cNvPr>
              <p:cNvGrpSpPr/>
              <p:nvPr userDrawn="1"/>
            </p:nvGrpSpPr>
            <p:grpSpPr>
              <a:xfrm rot="5400000">
                <a:off x="-254017" y="3098857"/>
                <a:ext cx="152400" cy="122115"/>
                <a:chOff x="7983415" y="6582508"/>
                <a:chExt cx="152400" cy="486507"/>
              </a:xfrm>
            </p:grpSpPr>
            <p:cxnSp>
              <p:nvCxnSpPr>
                <p:cNvPr id="70" name="Straight Connector 69">
                  <a:extLst>
                    <a:ext uri="{FF2B5EF4-FFF2-40B4-BE49-F238E27FC236}">
                      <a16:creationId xmlns:a16="http://schemas.microsoft.com/office/drawing/2014/main" id="{5F2C74BB-B6EB-4980-99E4-F6FEEFA8E20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FA83112-966C-48AB-8746-6C18087C222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E5DA2DAF-E99D-4EB4-A634-07FF6053882F}"/>
                  </a:ext>
                </a:extLst>
              </p:cNvPr>
              <p:cNvGrpSpPr/>
              <p:nvPr userDrawn="1"/>
            </p:nvGrpSpPr>
            <p:grpSpPr>
              <a:xfrm rot="5400000">
                <a:off x="-254017" y="2625215"/>
                <a:ext cx="152400" cy="122115"/>
                <a:chOff x="7983415" y="6582508"/>
                <a:chExt cx="152400" cy="486507"/>
              </a:xfrm>
            </p:grpSpPr>
            <p:cxnSp>
              <p:nvCxnSpPr>
                <p:cNvPr id="67" name="Straight Connector 66">
                  <a:extLst>
                    <a:ext uri="{FF2B5EF4-FFF2-40B4-BE49-F238E27FC236}">
                      <a16:creationId xmlns:a16="http://schemas.microsoft.com/office/drawing/2014/main" id="{2A6B33D5-74B9-472C-AA56-FDF5D4DB30D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731FC18-BEC7-4EF3-82FD-CAAB82AB6B3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018D32F2-080C-4FDC-8275-E0AA12B2E4A3}"/>
                  </a:ext>
                </a:extLst>
              </p:cNvPr>
              <p:cNvGrpSpPr/>
              <p:nvPr userDrawn="1"/>
            </p:nvGrpSpPr>
            <p:grpSpPr>
              <a:xfrm rot="5400000">
                <a:off x="-254017" y="2151573"/>
                <a:ext cx="152400" cy="122115"/>
                <a:chOff x="7983415" y="6582508"/>
                <a:chExt cx="152400" cy="486507"/>
              </a:xfrm>
            </p:grpSpPr>
            <p:cxnSp>
              <p:nvCxnSpPr>
                <p:cNvPr id="65" name="Straight Connector 64">
                  <a:extLst>
                    <a:ext uri="{FF2B5EF4-FFF2-40B4-BE49-F238E27FC236}">
                      <a16:creationId xmlns:a16="http://schemas.microsoft.com/office/drawing/2014/main" id="{7DDACFED-3155-4877-9814-B128824E537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B932C48-43F1-4E95-9B98-E0CD8EB8FE6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DA40226F-F26B-4617-8A83-ABD0F053BC0E}"/>
                  </a:ext>
                </a:extLst>
              </p:cNvPr>
              <p:cNvGrpSpPr/>
              <p:nvPr userDrawn="1"/>
            </p:nvGrpSpPr>
            <p:grpSpPr>
              <a:xfrm rot="5400000">
                <a:off x="-254017" y="1677931"/>
                <a:ext cx="152400" cy="122115"/>
                <a:chOff x="7983415" y="6582508"/>
                <a:chExt cx="152400" cy="486507"/>
              </a:xfrm>
            </p:grpSpPr>
            <p:cxnSp>
              <p:nvCxnSpPr>
                <p:cNvPr id="63" name="Straight Connector 62">
                  <a:extLst>
                    <a:ext uri="{FF2B5EF4-FFF2-40B4-BE49-F238E27FC236}">
                      <a16:creationId xmlns:a16="http://schemas.microsoft.com/office/drawing/2014/main" id="{437EFDEE-98FD-48F7-84A1-11DC58001C0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5A381C4-BB93-4E24-BBC7-8DD899D2E30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47650F01-8935-4713-80A8-4933D85D1373}"/>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369C3010-A4AF-4177-990C-841AF7920F8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1A5BD2B-80F0-47B9-839B-D60F95BE54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35AE9175-611A-4AFB-8CFE-CBA34C76A16A}"/>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BBDB25F6-46E2-47DF-9480-A5600212AD5E}"/>
                </a:ext>
              </a:extLst>
            </p:cNvPr>
            <p:cNvGrpSpPr/>
            <p:nvPr userDrawn="1"/>
          </p:nvGrpSpPr>
          <p:grpSpPr>
            <a:xfrm>
              <a:off x="457731" y="-141165"/>
              <a:ext cx="8226688" cy="122115"/>
              <a:chOff x="457731" y="6582508"/>
              <a:chExt cx="8226688" cy="486507"/>
            </a:xfrm>
          </p:grpSpPr>
          <p:cxnSp>
            <p:nvCxnSpPr>
              <p:cNvPr id="13" name="Straight Connector 12">
                <a:extLst>
                  <a:ext uri="{FF2B5EF4-FFF2-40B4-BE49-F238E27FC236}">
                    <a16:creationId xmlns:a16="http://schemas.microsoft.com/office/drawing/2014/main" id="{C657B58A-5114-4F54-B256-E8212D3532FD}"/>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1F19552-76C1-4D7E-9F1B-DA7D0E119289}"/>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7A6178F6-8F08-49E3-B115-2EFE1D56EE16}"/>
                  </a:ext>
                </a:extLst>
              </p:cNvPr>
              <p:cNvGrpSpPr/>
              <p:nvPr userDrawn="1"/>
            </p:nvGrpSpPr>
            <p:grpSpPr>
              <a:xfrm>
                <a:off x="7986158" y="6582508"/>
                <a:ext cx="152400" cy="486507"/>
                <a:chOff x="7983415" y="6582508"/>
                <a:chExt cx="152400" cy="486507"/>
              </a:xfrm>
            </p:grpSpPr>
            <p:cxnSp>
              <p:nvCxnSpPr>
                <p:cNvPr id="46" name="Straight Connector 45">
                  <a:extLst>
                    <a:ext uri="{FF2B5EF4-FFF2-40B4-BE49-F238E27FC236}">
                      <a16:creationId xmlns:a16="http://schemas.microsoft.com/office/drawing/2014/main" id="{E9274458-1AD0-458D-B60F-3C8712DC20B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8094DAB-CAE8-41E9-9786-D2EC450E255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B012389A-7D80-4590-A535-C71950746C5D}"/>
                  </a:ext>
                </a:extLst>
              </p:cNvPr>
              <p:cNvGrpSpPr/>
              <p:nvPr userDrawn="1"/>
            </p:nvGrpSpPr>
            <p:grpSpPr>
              <a:xfrm>
                <a:off x="7287901" y="6582508"/>
                <a:ext cx="152400" cy="486507"/>
                <a:chOff x="7983415" y="6582508"/>
                <a:chExt cx="152400" cy="486507"/>
              </a:xfrm>
            </p:grpSpPr>
            <p:cxnSp>
              <p:nvCxnSpPr>
                <p:cNvPr id="44" name="Straight Connector 43">
                  <a:extLst>
                    <a:ext uri="{FF2B5EF4-FFF2-40B4-BE49-F238E27FC236}">
                      <a16:creationId xmlns:a16="http://schemas.microsoft.com/office/drawing/2014/main" id="{DF12D062-97B1-41A6-B559-3AB2B0AE43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E49AC03-D938-4F67-8E57-EDD4D129AF2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C83E2CB8-B74F-4C1F-B5E2-A1F882CB8B63}"/>
                  </a:ext>
                </a:extLst>
              </p:cNvPr>
              <p:cNvGrpSpPr/>
              <p:nvPr userDrawn="1"/>
            </p:nvGrpSpPr>
            <p:grpSpPr>
              <a:xfrm>
                <a:off x="6589644" y="6582508"/>
                <a:ext cx="152400" cy="486507"/>
                <a:chOff x="7983415" y="6582508"/>
                <a:chExt cx="152400" cy="486507"/>
              </a:xfrm>
            </p:grpSpPr>
            <p:cxnSp>
              <p:nvCxnSpPr>
                <p:cNvPr id="42" name="Straight Connector 41">
                  <a:extLst>
                    <a:ext uri="{FF2B5EF4-FFF2-40B4-BE49-F238E27FC236}">
                      <a16:creationId xmlns:a16="http://schemas.microsoft.com/office/drawing/2014/main" id="{01106926-735D-407A-9E3C-B9BD29FAEAD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C232178-CC07-41BF-BDEB-EA90EBCE89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18A228A6-768E-4286-873C-282008D4A44A}"/>
                  </a:ext>
                </a:extLst>
              </p:cNvPr>
              <p:cNvGrpSpPr/>
              <p:nvPr userDrawn="1"/>
            </p:nvGrpSpPr>
            <p:grpSpPr>
              <a:xfrm>
                <a:off x="5891387" y="6582508"/>
                <a:ext cx="152400" cy="486507"/>
                <a:chOff x="7983415" y="6582508"/>
                <a:chExt cx="152400" cy="486507"/>
              </a:xfrm>
            </p:grpSpPr>
            <p:cxnSp>
              <p:nvCxnSpPr>
                <p:cNvPr id="40" name="Straight Connector 39">
                  <a:extLst>
                    <a:ext uri="{FF2B5EF4-FFF2-40B4-BE49-F238E27FC236}">
                      <a16:creationId xmlns:a16="http://schemas.microsoft.com/office/drawing/2014/main" id="{340ACFBA-0CE6-4D43-A9AB-E20BFE0CAEB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617EEF8-995C-4FE9-85A1-B668433342E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07182386-7AB8-460D-A660-EEC5D00FBE63}"/>
                  </a:ext>
                </a:extLst>
              </p:cNvPr>
              <p:cNvGrpSpPr/>
              <p:nvPr userDrawn="1"/>
            </p:nvGrpSpPr>
            <p:grpSpPr>
              <a:xfrm>
                <a:off x="5193130" y="6582508"/>
                <a:ext cx="152400" cy="486507"/>
                <a:chOff x="7983415" y="6582508"/>
                <a:chExt cx="152400" cy="486507"/>
              </a:xfrm>
            </p:grpSpPr>
            <p:cxnSp>
              <p:nvCxnSpPr>
                <p:cNvPr id="38" name="Straight Connector 37">
                  <a:extLst>
                    <a:ext uri="{FF2B5EF4-FFF2-40B4-BE49-F238E27FC236}">
                      <a16:creationId xmlns:a16="http://schemas.microsoft.com/office/drawing/2014/main" id="{1912737A-E7E5-4282-A286-B7382D6111A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49B5AA3-FCEC-4AA9-94E0-A46A0514C5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D301DB6D-02F2-448C-9A1E-6D4281F24812}"/>
                  </a:ext>
                </a:extLst>
              </p:cNvPr>
              <p:cNvGrpSpPr/>
              <p:nvPr userDrawn="1"/>
            </p:nvGrpSpPr>
            <p:grpSpPr>
              <a:xfrm>
                <a:off x="4494873" y="6582508"/>
                <a:ext cx="152400" cy="486507"/>
                <a:chOff x="7983415" y="6582508"/>
                <a:chExt cx="152400" cy="486507"/>
              </a:xfrm>
            </p:grpSpPr>
            <p:cxnSp>
              <p:nvCxnSpPr>
                <p:cNvPr id="36" name="Straight Connector 35">
                  <a:extLst>
                    <a:ext uri="{FF2B5EF4-FFF2-40B4-BE49-F238E27FC236}">
                      <a16:creationId xmlns:a16="http://schemas.microsoft.com/office/drawing/2014/main" id="{811E4D06-57BA-4849-9C06-0A553E99657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72844E-E1DE-467E-8D3D-59970FA41B5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3A269A8C-7AD2-4F13-A51D-EFA4AA6550B4}"/>
                  </a:ext>
                </a:extLst>
              </p:cNvPr>
              <p:cNvGrpSpPr/>
              <p:nvPr userDrawn="1"/>
            </p:nvGrpSpPr>
            <p:grpSpPr>
              <a:xfrm>
                <a:off x="3796616" y="6582508"/>
                <a:ext cx="152400" cy="486507"/>
                <a:chOff x="7983415" y="6582508"/>
                <a:chExt cx="152400" cy="486507"/>
              </a:xfrm>
            </p:grpSpPr>
            <p:cxnSp>
              <p:nvCxnSpPr>
                <p:cNvPr id="34" name="Straight Connector 33">
                  <a:extLst>
                    <a:ext uri="{FF2B5EF4-FFF2-40B4-BE49-F238E27FC236}">
                      <a16:creationId xmlns:a16="http://schemas.microsoft.com/office/drawing/2014/main" id="{61B1436B-4DBC-4CF5-AEF9-933B319F253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062AA0-E17F-407B-B464-A2102F47420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2370DC3E-A75C-4EAD-9A02-9A17065C9218}"/>
                  </a:ext>
                </a:extLst>
              </p:cNvPr>
              <p:cNvGrpSpPr/>
              <p:nvPr userDrawn="1"/>
            </p:nvGrpSpPr>
            <p:grpSpPr>
              <a:xfrm>
                <a:off x="3098359" y="6582508"/>
                <a:ext cx="152400" cy="486507"/>
                <a:chOff x="7983415" y="6582508"/>
                <a:chExt cx="152400" cy="486507"/>
              </a:xfrm>
            </p:grpSpPr>
            <p:cxnSp>
              <p:nvCxnSpPr>
                <p:cNvPr id="32" name="Straight Connector 31">
                  <a:extLst>
                    <a:ext uri="{FF2B5EF4-FFF2-40B4-BE49-F238E27FC236}">
                      <a16:creationId xmlns:a16="http://schemas.microsoft.com/office/drawing/2014/main" id="{882AD4FD-D3B8-4D59-94F7-8781BC505C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D06D8F1-8C26-45B9-985B-E91E846B86D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06408F07-C245-4FBA-9626-6E5CF480B519}"/>
                  </a:ext>
                </a:extLst>
              </p:cNvPr>
              <p:cNvGrpSpPr/>
              <p:nvPr userDrawn="1"/>
            </p:nvGrpSpPr>
            <p:grpSpPr>
              <a:xfrm>
                <a:off x="2400102" y="6582508"/>
                <a:ext cx="152400" cy="486507"/>
                <a:chOff x="7983415" y="6582508"/>
                <a:chExt cx="152400" cy="486507"/>
              </a:xfrm>
            </p:grpSpPr>
            <p:cxnSp>
              <p:nvCxnSpPr>
                <p:cNvPr id="30" name="Straight Connector 29">
                  <a:extLst>
                    <a:ext uri="{FF2B5EF4-FFF2-40B4-BE49-F238E27FC236}">
                      <a16:creationId xmlns:a16="http://schemas.microsoft.com/office/drawing/2014/main" id="{A61AAAF1-6E23-4475-BC07-7D57EDD4A90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B1F511-FD81-4372-A156-2C0CE71B33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EA7CE6F-1A59-4037-8A96-FF1792F2262D}"/>
                  </a:ext>
                </a:extLst>
              </p:cNvPr>
              <p:cNvGrpSpPr/>
              <p:nvPr userDrawn="1"/>
            </p:nvGrpSpPr>
            <p:grpSpPr>
              <a:xfrm>
                <a:off x="1701845" y="6582508"/>
                <a:ext cx="152400" cy="486507"/>
                <a:chOff x="7983415" y="6582508"/>
                <a:chExt cx="152400" cy="486507"/>
              </a:xfrm>
            </p:grpSpPr>
            <p:cxnSp>
              <p:nvCxnSpPr>
                <p:cNvPr id="28" name="Straight Connector 27">
                  <a:extLst>
                    <a:ext uri="{FF2B5EF4-FFF2-40B4-BE49-F238E27FC236}">
                      <a16:creationId xmlns:a16="http://schemas.microsoft.com/office/drawing/2014/main" id="{9B42726E-50FC-497C-BEFB-14EA56E15F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408AA82-F271-4AD8-BBC8-C430058BFF8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94F494C7-0C9F-4E04-A761-973644E826C5}"/>
                  </a:ext>
                </a:extLst>
              </p:cNvPr>
              <p:cNvGrpSpPr/>
              <p:nvPr userDrawn="1"/>
            </p:nvGrpSpPr>
            <p:grpSpPr>
              <a:xfrm>
                <a:off x="1003588" y="6582508"/>
                <a:ext cx="152400" cy="486507"/>
                <a:chOff x="7983415" y="6582508"/>
                <a:chExt cx="152400" cy="486507"/>
              </a:xfrm>
            </p:grpSpPr>
            <p:cxnSp>
              <p:nvCxnSpPr>
                <p:cNvPr id="26" name="Straight Connector 25">
                  <a:extLst>
                    <a:ext uri="{FF2B5EF4-FFF2-40B4-BE49-F238E27FC236}">
                      <a16:creationId xmlns:a16="http://schemas.microsoft.com/office/drawing/2014/main" id="{2BD87B69-A056-4819-9848-38D4CDAC1B0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2C49E2D-192D-4FBF-9BD8-9F6A0314EAA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7" name="Rectangle 156">
            <a:extLst>
              <a:ext uri="{FF2B5EF4-FFF2-40B4-BE49-F238E27FC236}">
                <a16:creationId xmlns:a16="http://schemas.microsoft.com/office/drawing/2014/main" id="{8054FD14-9C51-41FF-BD2C-9E7E07F15A25}"/>
              </a:ext>
            </a:extLst>
          </p:cNvPr>
          <p:cNvSpPr/>
          <p:nvPr userDrawn="1"/>
        </p:nvSpPr>
        <p:spPr>
          <a:xfrm>
            <a:off x="14105467" y="12803899"/>
            <a:ext cx="7800555" cy="289802"/>
          </a:xfrm>
          <a:prstGeom prst="rect">
            <a:avLst/>
          </a:prstGeom>
          <a:noFill/>
        </p:spPr>
        <p:txBody>
          <a:bodyPr wrap="square" lIns="0" tIns="0" rIns="0" bIns="0" rtlCol="0">
            <a:noAutofit/>
          </a:bodyPr>
          <a:lstStyle/>
          <a:p>
            <a:pPr marL="0" lvl="0" indent="0" algn="r"/>
            <a:r>
              <a:rPr lang="en-US" sz="1600" spc="0" baseline="0">
                <a:solidFill>
                  <a:schemeClr val="bg2"/>
                </a:solidFill>
                <a:latin typeface="Calibri" panose="020F0502020204030204" pitchFamily="34" charset="0"/>
                <a:cs typeface="Calibri" panose="020F0502020204030204" pitchFamily="34" charset="0"/>
              </a:rPr>
              <a:t>Enterprise Projects</a:t>
            </a:r>
          </a:p>
        </p:txBody>
      </p:sp>
    </p:spTree>
    <p:extLst>
      <p:ext uri="{BB962C8B-B14F-4D97-AF65-F5344CB8AC3E}">
        <p14:creationId xmlns:p14="http://schemas.microsoft.com/office/powerpoint/2010/main" val="137447511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8" r:id="rId16"/>
  </p:sldLayoutIdLst>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txStyles>
    <p:titleStyle>
      <a:lvl1pPr algn="l" defTabSz="1828800" rtl="0" eaLnBrk="1" latinLnBrk="0" hangingPunct="1">
        <a:lnSpc>
          <a:spcPct val="100000"/>
        </a:lnSpc>
        <a:spcBef>
          <a:spcPct val="0"/>
        </a:spcBef>
        <a:buNone/>
        <a:defRPr sz="5600" b="1" kern="1200" spc="0" baseline="0">
          <a:solidFill>
            <a:srgbClr val="17458F"/>
          </a:solidFill>
          <a:latin typeface="+mn-lt"/>
          <a:ea typeface="+mj-ea"/>
          <a:cs typeface="+mj-cs"/>
        </a:defRPr>
      </a:lvl1pPr>
    </p:titleStyle>
    <p:bodyStyle>
      <a:lvl1pPr marL="0" indent="0" algn="l" defTabSz="1828800" rtl="0" eaLnBrk="1" latinLnBrk="0" hangingPunct="1">
        <a:lnSpc>
          <a:spcPct val="125000"/>
        </a:lnSpc>
        <a:spcBef>
          <a:spcPts val="0"/>
        </a:spcBef>
        <a:spcAft>
          <a:spcPts val="0"/>
        </a:spcAft>
        <a:buFontTx/>
        <a:buNone/>
        <a:defRPr sz="2400" b="0" i="0" kern="1200">
          <a:solidFill>
            <a:schemeClr val="tx1"/>
          </a:solidFill>
          <a:latin typeface="+mn-lt"/>
          <a:ea typeface="+mn-ea"/>
          <a:cs typeface="Calibri" panose="020F0502020204030204" pitchFamily="34" charset="0"/>
        </a:defRPr>
      </a:lvl1pPr>
      <a:lvl2pPr marL="0" indent="0" algn="l" defTabSz="1828800" rtl="0" eaLnBrk="1" latinLnBrk="0" hangingPunct="1">
        <a:lnSpc>
          <a:spcPct val="125000"/>
        </a:lnSpc>
        <a:spcBef>
          <a:spcPts val="0"/>
        </a:spcBef>
        <a:spcAft>
          <a:spcPts val="0"/>
        </a:spcAft>
        <a:buFontTx/>
        <a:buNone/>
        <a:defRPr sz="2400" i="1" kern="1200">
          <a:solidFill>
            <a:schemeClr val="tx1"/>
          </a:solidFill>
          <a:latin typeface="+mn-lt"/>
          <a:ea typeface="+mn-ea"/>
          <a:cs typeface="Calibri" panose="020F0502020204030204" pitchFamily="34" charset="0"/>
        </a:defRPr>
      </a:lvl2pPr>
      <a:lvl3pPr marL="0" indent="0" algn="l" defTabSz="1828800" rtl="0" eaLnBrk="1" latinLnBrk="0" hangingPunct="1">
        <a:lnSpc>
          <a:spcPct val="125000"/>
        </a:lnSpc>
        <a:spcBef>
          <a:spcPts val="0"/>
        </a:spcBef>
        <a:spcAft>
          <a:spcPts val="0"/>
        </a:spcAft>
        <a:buFontTx/>
        <a:buNone/>
        <a:defRPr sz="2400" b="1" kern="1200">
          <a:solidFill>
            <a:srgbClr val="D91B5C"/>
          </a:solidFill>
          <a:latin typeface="+mn-lt"/>
          <a:ea typeface="+mn-ea"/>
          <a:cs typeface="Calibri" panose="020F0502020204030204" pitchFamily="34" charset="0"/>
        </a:defRPr>
      </a:lvl3pPr>
      <a:lvl4pPr marL="0" indent="0" algn="l" defTabSz="1828800" rtl="0" eaLnBrk="1" latinLnBrk="0" hangingPunct="1">
        <a:lnSpc>
          <a:spcPct val="125000"/>
        </a:lnSpc>
        <a:spcBef>
          <a:spcPts val="0"/>
        </a:spcBef>
        <a:spcAft>
          <a:spcPts val="0"/>
        </a:spcAft>
        <a:buFont typeface="Wingdings" panose="05000000000000000000" pitchFamily="2" charset="2"/>
        <a:buNone/>
        <a:defRPr sz="2400" b="1" kern="1200">
          <a:solidFill>
            <a:srgbClr val="009999"/>
          </a:solidFill>
          <a:latin typeface="+mn-lt"/>
          <a:ea typeface="+mn-ea"/>
          <a:cs typeface="Calibri" panose="020F0502020204030204" pitchFamily="34" charset="0"/>
        </a:defRPr>
      </a:lvl4pPr>
      <a:lvl5pPr marL="342900" indent="-342900" algn="l" defTabSz="1828800" rtl="0" eaLnBrk="1" latinLnBrk="0" hangingPunct="1">
        <a:lnSpc>
          <a:spcPct val="125000"/>
        </a:lnSpc>
        <a:spcBef>
          <a:spcPts val="0"/>
        </a:spcBef>
        <a:spcAft>
          <a:spcPts val="0"/>
        </a:spcAft>
        <a:buFont typeface="Arial" panose="020B0604020202020204" pitchFamily="34" charset="0"/>
        <a:buChar char="•"/>
        <a:defRPr sz="2400" kern="1200">
          <a:solidFill>
            <a:schemeClr val="tx2"/>
          </a:solidFill>
          <a:latin typeface="+mn-lt"/>
          <a:ea typeface="+mn-ea"/>
          <a:cs typeface="Calibri" panose="020F0502020204030204" pitchFamily="34" charset="0"/>
        </a:defRPr>
      </a:lvl5pPr>
      <a:lvl6pPr marL="688976" indent="-346076" algn="l" defTabSz="1828800" rtl="0" eaLnBrk="1" latinLnBrk="0" hangingPunct="1">
        <a:lnSpc>
          <a:spcPct val="125000"/>
        </a:lnSpc>
        <a:spcBef>
          <a:spcPts val="0"/>
        </a:spcBef>
        <a:spcAft>
          <a:spcPts val="0"/>
        </a:spcAft>
        <a:buFont typeface="Arial" panose="020B0604020202020204" pitchFamily="34" charset="0"/>
        <a:buChar char="•"/>
        <a:defRPr sz="2400" kern="1200" baseline="0">
          <a:solidFill>
            <a:schemeClr val="tx2"/>
          </a:solidFill>
          <a:latin typeface="+mn-lt"/>
          <a:ea typeface="+mn-ea"/>
          <a:cs typeface="Calibri" panose="020F0502020204030204" pitchFamily="34" charset="0"/>
        </a:defRPr>
      </a:lvl6pPr>
      <a:lvl7pPr marL="1042416" indent="-342900" algn="l" defTabSz="1828800" rtl="0" eaLnBrk="1" latinLnBrk="0" hangingPunct="1">
        <a:lnSpc>
          <a:spcPct val="125000"/>
        </a:lnSpc>
        <a:spcBef>
          <a:spcPts val="0"/>
        </a:spcBef>
        <a:spcAft>
          <a:spcPts val="0"/>
        </a:spcAft>
        <a:buClrTx/>
        <a:buFont typeface="Arial" panose="020B0604020202020204" pitchFamily="34" charset="0"/>
        <a:buChar char="•"/>
        <a:defRPr sz="2400" b="0" i="0" kern="1200" baseline="0">
          <a:solidFill>
            <a:schemeClr val="tx1"/>
          </a:solidFill>
          <a:latin typeface="+mn-lt"/>
          <a:ea typeface="+mn-ea"/>
          <a:cs typeface="Calibri" panose="020F0502020204030204" pitchFamily="34" charset="0"/>
        </a:defRPr>
      </a:lvl7pPr>
      <a:lvl8pPr marL="1389888" indent="-342900" algn="l" defTabSz="1828800" rtl="0" eaLnBrk="1" latinLnBrk="0" hangingPunct="1">
        <a:lnSpc>
          <a:spcPct val="125000"/>
        </a:lnSpc>
        <a:spcBef>
          <a:spcPts val="0"/>
        </a:spcBef>
        <a:spcAft>
          <a:spcPts val="0"/>
        </a:spcAft>
        <a:buFont typeface="Arial" panose="020B0604020202020204" pitchFamily="34" charset="0"/>
        <a:buChar char="•"/>
        <a:defRPr sz="2400" i="0" kern="1200">
          <a:solidFill>
            <a:schemeClr val="tx1"/>
          </a:solidFill>
          <a:latin typeface="+mn-lt"/>
          <a:ea typeface="+mn-ea"/>
          <a:cs typeface="Calibri" panose="020F0502020204030204" pitchFamily="34" charset="0"/>
        </a:defRPr>
      </a:lvl8pPr>
      <a:lvl9pPr marL="1737360" indent="-346076" algn="l" defTabSz="1828800" rtl="0" eaLnBrk="1" latinLnBrk="0" hangingPunct="1">
        <a:lnSpc>
          <a:spcPct val="125000"/>
        </a:lnSpc>
        <a:spcBef>
          <a:spcPts val="0"/>
        </a:spcBef>
        <a:spcAft>
          <a:spcPts val="0"/>
        </a:spcAft>
        <a:buFont typeface="Arial" panose="020B0604020202020204" pitchFamily="34" charset="0"/>
        <a:buChar char="•"/>
        <a:defRPr sz="2400" i="0" kern="1200">
          <a:solidFill>
            <a:schemeClr val="tx1"/>
          </a:solidFill>
          <a:latin typeface="+mn-lt"/>
          <a:ea typeface="+mn-ea"/>
          <a:cs typeface="Calibri" panose="020F0502020204030204" pitchFamily="34" charset="0"/>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EBEEF0-D59F-1968-301E-76D57D6CDFF8}"/>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99EC84C-6BDC-BAA2-D313-0BD3898469CA}"/>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9D0E9CF-D596-F70B-4DC8-034D110DC385}"/>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C11B6729-EA8A-4074-B7EF-213B1501EA94}" type="datetimeFigureOut">
              <a:rPr lang="en-AU" smtClean="0"/>
              <a:t>19-Sep-2023</a:t>
            </a:fld>
            <a:endParaRPr lang="en-AU"/>
          </a:p>
        </p:txBody>
      </p:sp>
      <p:sp>
        <p:nvSpPr>
          <p:cNvPr id="5" name="Footer Placeholder 4">
            <a:extLst>
              <a:ext uri="{FF2B5EF4-FFF2-40B4-BE49-F238E27FC236}">
                <a16:creationId xmlns:a16="http://schemas.microsoft.com/office/drawing/2014/main" id="{106C528B-7350-A50A-E19F-98C6666BAAF5}"/>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C429F637-5DD7-CD7C-5EC7-87A0863758F4}"/>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CB418214-23EC-489E-8034-6A13C4B7A861}" type="slidenum">
              <a:rPr lang="en-AU" smtClean="0"/>
              <a:t>‹#›</a:t>
            </a:fld>
            <a:endParaRPr lang="en-AU"/>
          </a:p>
        </p:txBody>
      </p:sp>
    </p:spTree>
    <p:extLst>
      <p:ext uri="{BB962C8B-B14F-4D97-AF65-F5344CB8AC3E}">
        <p14:creationId xmlns:p14="http://schemas.microsoft.com/office/powerpoint/2010/main" val="345558092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52" r:id="rId13"/>
    <p:sldLayoutId id="2147483753" r:id="rId14"/>
  </p:sldLayoutIdLst>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1371600"/>
            <a:ext cx="8485472" cy="2456056"/>
          </a:xfrm>
          <a:prstGeom prst="rect">
            <a:avLst/>
          </a:prstGeom>
        </p:spPr>
        <p:txBody>
          <a:bodyPr vert="horz" wrap="square" lIns="0" tIns="0" rIns="0" bIns="0" rtlCol="0" anchor="t">
            <a:noAutofit/>
          </a:bodyPr>
          <a:lstStyle/>
          <a:p>
            <a:r>
              <a:rPr lang="en-US"/>
              <a:t>All Click To Edit Master Title </a:t>
            </a:r>
            <a:br>
              <a:rPr lang="en-US"/>
            </a:br>
            <a:r>
              <a:rPr lang="en-US"/>
              <a:t>Style</a:t>
            </a:r>
          </a:p>
        </p:txBody>
      </p:sp>
      <p:sp>
        <p:nvSpPr>
          <p:cNvPr id="3" name="Text Placeholder 2"/>
          <p:cNvSpPr>
            <a:spLocks noGrp="1"/>
          </p:cNvSpPr>
          <p:nvPr>
            <p:ph type="body" idx="1"/>
          </p:nvPr>
        </p:nvSpPr>
        <p:spPr>
          <a:xfrm>
            <a:off x="10210875" y="1371600"/>
            <a:ext cx="12953925" cy="109855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cxnSp>
        <p:nvCxnSpPr>
          <p:cNvPr id="69" name="Straight Connector 68"/>
          <p:cNvCxnSpPr/>
          <p:nvPr userDrawn="1"/>
        </p:nvCxnSpPr>
        <p:spPr>
          <a:xfrm>
            <a:off x="1219200" y="920114"/>
            <a:ext cx="8485472"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10210875" y="920114"/>
            <a:ext cx="12953925"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sp>
        <p:nvSpPr>
          <p:cNvPr id="76" name="TextBox 75"/>
          <p:cNvSpPr txBox="1"/>
          <p:nvPr userDrawn="1"/>
        </p:nvSpPr>
        <p:spPr>
          <a:xfrm>
            <a:off x="22913129" y="12795431"/>
            <a:ext cx="251671" cy="246221"/>
          </a:xfrm>
          <a:prstGeom prst="rect">
            <a:avLst/>
          </a:prstGeom>
          <a:noFill/>
        </p:spPr>
        <p:txBody>
          <a:bodyPr wrap="none" lIns="0" tIns="0" rIns="0" bIns="0" rtlCol="0">
            <a:spAutoFit/>
          </a:bodyPr>
          <a:lstStyle/>
          <a:p>
            <a:pPr algn="r"/>
            <a:fld id="{2385CB4A-7E96-44CA-B116-B71B544B697D}" type="slidenum">
              <a:rPr lang="en-US" sz="1600" smtClean="0">
                <a:solidFill>
                  <a:schemeClr val="bg2"/>
                </a:solidFill>
              </a:rPr>
              <a:pPr algn="r"/>
              <a:t>‹#›</a:t>
            </a:fld>
            <a:endParaRPr lang="en-US" sz="1600">
              <a:solidFill>
                <a:schemeClr val="bg2"/>
              </a:solidFill>
            </a:endParaRPr>
          </a:p>
        </p:txBody>
      </p:sp>
      <p:sp>
        <p:nvSpPr>
          <p:cNvPr id="117" name="TextBox 116"/>
          <p:cNvSpPr txBox="1"/>
          <p:nvPr userDrawn="1"/>
        </p:nvSpPr>
        <p:spPr>
          <a:xfrm>
            <a:off x="22224784" y="12795431"/>
            <a:ext cx="57708" cy="246221"/>
          </a:xfrm>
          <a:prstGeom prst="rect">
            <a:avLst/>
          </a:prstGeom>
          <a:noFill/>
        </p:spPr>
        <p:txBody>
          <a:bodyPr wrap="none" lIns="0" tIns="0" rIns="0" bIns="0" rtlCol="0">
            <a:spAutoFit/>
          </a:bodyPr>
          <a:lstStyle/>
          <a:p>
            <a:pPr algn="r"/>
            <a:r>
              <a:rPr lang="en-US" sz="1600">
                <a:solidFill>
                  <a:schemeClr val="bg2"/>
                </a:solidFill>
              </a:rPr>
              <a:t>|</a:t>
            </a:r>
          </a:p>
        </p:txBody>
      </p:sp>
      <p:grpSp>
        <p:nvGrpSpPr>
          <p:cNvPr id="8" name="Group 7">
            <a:extLst>
              <a:ext uri="{FF2B5EF4-FFF2-40B4-BE49-F238E27FC236}">
                <a16:creationId xmlns:a16="http://schemas.microsoft.com/office/drawing/2014/main" id="{7B78E6A3-BB53-4C6D-AB85-4416E67E3F0F}"/>
              </a:ext>
            </a:extLst>
          </p:cNvPr>
          <p:cNvGrpSpPr/>
          <p:nvPr userDrawn="1"/>
        </p:nvGrpSpPr>
        <p:grpSpPr>
          <a:xfrm>
            <a:off x="-403532" y="-282329"/>
            <a:ext cx="25173128" cy="14273054"/>
            <a:chOff x="-151325" y="-141165"/>
            <a:chExt cx="9439923" cy="7136527"/>
          </a:xfrm>
        </p:grpSpPr>
        <p:grpSp>
          <p:nvGrpSpPr>
            <p:cNvPr id="9" name="Group 8">
              <a:extLst>
                <a:ext uri="{FF2B5EF4-FFF2-40B4-BE49-F238E27FC236}">
                  <a16:creationId xmlns:a16="http://schemas.microsoft.com/office/drawing/2014/main" id="{16A0CA4F-269B-402B-8747-CDE7F5E26D61}"/>
                </a:ext>
              </a:extLst>
            </p:cNvPr>
            <p:cNvGrpSpPr/>
            <p:nvPr userDrawn="1"/>
          </p:nvGrpSpPr>
          <p:grpSpPr>
            <a:xfrm>
              <a:off x="457731" y="6873247"/>
              <a:ext cx="8226688" cy="122115"/>
              <a:chOff x="457731" y="6582508"/>
              <a:chExt cx="8226688" cy="486507"/>
            </a:xfrm>
          </p:grpSpPr>
          <p:cxnSp>
            <p:nvCxnSpPr>
              <p:cNvPr id="122" name="Straight Connector 121">
                <a:extLst>
                  <a:ext uri="{FF2B5EF4-FFF2-40B4-BE49-F238E27FC236}">
                    <a16:creationId xmlns:a16="http://schemas.microsoft.com/office/drawing/2014/main" id="{AE8B47F8-F271-4389-BC6B-FCF73FA12274}"/>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16029DFE-76C3-48FC-90F5-06329752B48B}"/>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a:extLst>
                  <a:ext uri="{FF2B5EF4-FFF2-40B4-BE49-F238E27FC236}">
                    <a16:creationId xmlns:a16="http://schemas.microsoft.com/office/drawing/2014/main" id="{A790E9A0-EBCF-42E8-92DD-ED631287E45C}"/>
                  </a:ext>
                </a:extLst>
              </p:cNvPr>
              <p:cNvGrpSpPr/>
              <p:nvPr userDrawn="1"/>
            </p:nvGrpSpPr>
            <p:grpSpPr>
              <a:xfrm>
                <a:off x="7986158" y="6582508"/>
                <a:ext cx="152400" cy="486507"/>
                <a:chOff x="7983415" y="6582508"/>
                <a:chExt cx="152400" cy="486507"/>
              </a:xfrm>
            </p:grpSpPr>
            <p:cxnSp>
              <p:nvCxnSpPr>
                <p:cNvPr id="155" name="Straight Connector 154">
                  <a:extLst>
                    <a:ext uri="{FF2B5EF4-FFF2-40B4-BE49-F238E27FC236}">
                      <a16:creationId xmlns:a16="http://schemas.microsoft.com/office/drawing/2014/main" id="{67177F03-9A82-4D00-97BF-870BEEF4AEF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EC90B5F0-D455-4432-8034-3960D9B5040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F5EF1562-01E0-471A-B360-D0F80105E4B1}"/>
                  </a:ext>
                </a:extLst>
              </p:cNvPr>
              <p:cNvGrpSpPr/>
              <p:nvPr userDrawn="1"/>
            </p:nvGrpSpPr>
            <p:grpSpPr>
              <a:xfrm>
                <a:off x="7287901" y="6582508"/>
                <a:ext cx="152400" cy="486507"/>
                <a:chOff x="7983415" y="6582508"/>
                <a:chExt cx="152400" cy="486507"/>
              </a:xfrm>
            </p:grpSpPr>
            <p:cxnSp>
              <p:nvCxnSpPr>
                <p:cNvPr id="153" name="Straight Connector 152">
                  <a:extLst>
                    <a:ext uri="{FF2B5EF4-FFF2-40B4-BE49-F238E27FC236}">
                      <a16:creationId xmlns:a16="http://schemas.microsoft.com/office/drawing/2014/main" id="{36DB7FAA-C706-467A-8ADD-A00A320FFD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8EDED61-9190-4B93-B523-5293190EC87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D206EF16-3753-4476-9A40-7409373300DD}"/>
                  </a:ext>
                </a:extLst>
              </p:cNvPr>
              <p:cNvGrpSpPr/>
              <p:nvPr userDrawn="1"/>
            </p:nvGrpSpPr>
            <p:grpSpPr>
              <a:xfrm>
                <a:off x="6589644" y="6582508"/>
                <a:ext cx="152400" cy="486507"/>
                <a:chOff x="7983415" y="6582508"/>
                <a:chExt cx="152400" cy="486507"/>
              </a:xfrm>
            </p:grpSpPr>
            <p:cxnSp>
              <p:nvCxnSpPr>
                <p:cNvPr id="151" name="Straight Connector 150">
                  <a:extLst>
                    <a:ext uri="{FF2B5EF4-FFF2-40B4-BE49-F238E27FC236}">
                      <a16:creationId xmlns:a16="http://schemas.microsoft.com/office/drawing/2014/main" id="{53D195D9-3EE4-4A21-8C2A-06DB46D5F23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CA8E7DD1-5565-41D7-B589-237FEB65A53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2DD182C8-6C51-4899-BE37-66F711533A8E}"/>
                  </a:ext>
                </a:extLst>
              </p:cNvPr>
              <p:cNvGrpSpPr/>
              <p:nvPr userDrawn="1"/>
            </p:nvGrpSpPr>
            <p:grpSpPr>
              <a:xfrm>
                <a:off x="5891387" y="6582508"/>
                <a:ext cx="152400" cy="486507"/>
                <a:chOff x="7983415" y="6582508"/>
                <a:chExt cx="152400" cy="486507"/>
              </a:xfrm>
            </p:grpSpPr>
            <p:cxnSp>
              <p:nvCxnSpPr>
                <p:cNvPr id="149" name="Straight Connector 148">
                  <a:extLst>
                    <a:ext uri="{FF2B5EF4-FFF2-40B4-BE49-F238E27FC236}">
                      <a16:creationId xmlns:a16="http://schemas.microsoft.com/office/drawing/2014/main" id="{9A0BBCE5-CC88-420C-9D01-FC1FE5774F2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ACE0C31-E490-44D7-AECC-6F44EE83268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DF7CB19E-B8E5-4CAE-A985-866520EEA1DE}"/>
                  </a:ext>
                </a:extLst>
              </p:cNvPr>
              <p:cNvGrpSpPr/>
              <p:nvPr userDrawn="1"/>
            </p:nvGrpSpPr>
            <p:grpSpPr>
              <a:xfrm>
                <a:off x="5193130" y="6582508"/>
                <a:ext cx="152400" cy="486507"/>
                <a:chOff x="7983415" y="6582508"/>
                <a:chExt cx="152400" cy="486507"/>
              </a:xfrm>
            </p:grpSpPr>
            <p:cxnSp>
              <p:nvCxnSpPr>
                <p:cNvPr id="147" name="Straight Connector 146">
                  <a:extLst>
                    <a:ext uri="{FF2B5EF4-FFF2-40B4-BE49-F238E27FC236}">
                      <a16:creationId xmlns:a16="http://schemas.microsoft.com/office/drawing/2014/main" id="{03EAE875-99FC-4C58-B9F0-FF1CE6DE088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56E3310A-45AE-4EBB-BB05-5FEEECF133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1A9048D4-4333-4C2D-87F3-CFF54835433E}"/>
                  </a:ext>
                </a:extLst>
              </p:cNvPr>
              <p:cNvGrpSpPr/>
              <p:nvPr userDrawn="1"/>
            </p:nvGrpSpPr>
            <p:grpSpPr>
              <a:xfrm>
                <a:off x="4494873" y="6582508"/>
                <a:ext cx="152400" cy="486507"/>
                <a:chOff x="7983415" y="6582508"/>
                <a:chExt cx="152400" cy="486507"/>
              </a:xfrm>
            </p:grpSpPr>
            <p:cxnSp>
              <p:nvCxnSpPr>
                <p:cNvPr id="145" name="Straight Connector 144">
                  <a:extLst>
                    <a:ext uri="{FF2B5EF4-FFF2-40B4-BE49-F238E27FC236}">
                      <a16:creationId xmlns:a16="http://schemas.microsoft.com/office/drawing/2014/main" id="{69F56938-8081-4451-B957-256FD090371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0366DEA-D529-4EB6-846E-A72907ACAB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2F0F2072-6F74-43B6-9E8C-00BC983E41E1}"/>
                  </a:ext>
                </a:extLst>
              </p:cNvPr>
              <p:cNvGrpSpPr/>
              <p:nvPr userDrawn="1"/>
            </p:nvGrpSpPr>
            <p:grpSpPr>
              <a:xfrm>
                <a:off x="3796616" y="6582508"/>
                <a:ext cx="152400" cy="486507"/>
                <a:chOff x="7983415" y="6582508"/>
                <a:chExt cx="152400" cy="486507"/>
              </a:xfrm>
            </p:grpSpPr>
            <p:cxnSp>
              <p:nvCxnSpPr>
                <p:cNvPr id="143" name="Straight Connector 142">
                  <a:extLst>
                    <a:ext uri="{FF2B5EF4-FFF2-40B4-BE49-F238E27FC236}">
                      <a16:creationId xmlns:a16="http://schemas.microsoft.com/office/drawing/2014/main" id="{C6BCBF57-4D9B-4FFE-BACC-0484075512D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6C5BF40-B158-469C-825C-8082D49C292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D3B37C24-AACE-4EBD-AB64-702991C21F30}"/>
                  </a:ext>
                </a:extLst>
              </p:cNvPr>
              <p:cNvGrpSpPr/>
              <p:nvPr userDrawn="1"/>
            </p:nvGrpSpPr>
            <p:grpSpPr>
              <a:xfrm>
                <a:off x="3098359" y="6582508"/>
                <a:ext cx="152400" cy="486507"/>
                <a:chOff x="7983415" y="6582508"/>
                <a:chExt cx="152400" cy="486507"/>
              </a:xfrm>
            </p:grpSpPr>
            <p:cxnSp>
              <p:nvCxnSpPr>
                <p:cNvPr id="141" name="Straight Connector 140">
                  <a:extLst>
                    <a:ext uri="{FF2B5EF4-FFF2-40B4-BE49-F238E27FC236}">
                      <a16:creationId xmlns:a16="http://schemas.microsoft.com/office/drawing/2014/main" id="{09838A8E-302E-43FE-A2E7-669D64533BA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B32D7A70-203F-4B27-BAD9-925E08A6A1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06B80FB-4085-4E5E-89B9-B4221E661A8C}"/>
                  </a:ext>
                </a:extLst>
              </p:cNvPr>
              <p:cNvGrpSpPr/>
              <p:nvPr userDrawn="1"/>
            </p:nvGrpSpPr>
            <p:grpSpPr>
              <a:xfrm>
                <a:off x="2400102" y="6582508"/>
                <a:ext cx="152400" cy="486507"/>
                <a:chOff x="7983415" y="6582508"/>
                <a:chExt cx="152400" cy="486507"/>
              </a:xfrm>
            </p:grpSpPr>
            <p:cxnSp>
              <p:nvCxnSpPr>
                <p:cNvPr id="139" name="Straight Connector 138">
                  <a:extLst>
                    <a:ext uri="{FF2B5EF4-FFF2-40B4-BE49-F238E27FC236}">
                      <a16:creationId xmlns:a16="http://schemas.microsoft.com/office/drawing/2014/main" id="{79F3B032-DB87-4A63-BC19-39859FCF2AA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B39E6348-CDB2-4C84-8416-47C5293BA5A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DCA3F78F-23CE-45BD-BF90-F7F1947CAEB7}"/>
                  </a:ext>
                </a:extLst>
              </p:cNvPr>
              <p:cNvGrpSpPr/>
              <p:nvPr userDrawn="1"/>
            </p:nvGrpSpPr>
            <p:grpSpPr>
              <a:xfrm>
                <a:off x="1701845" y="6582508"/>
                <a:ext cx="152400" cy="486507"/>
                <a:chOff x="7983415" y="6582508"/>
                <a:chExt cx="152400" cy="486507"/>
              </a:xfrm>
            </p:grpSpPr>
            <p:cxnSp>
              <p:nvCxnSpPr>
                <p:cNvPr id="137" name="Straight Connector 136">
                  <a:extLst>
                    <a:ext uri="{FF2B5EF4-FFF2-40B4-BE49-F238E27FC236}">
                      <a16:creationId xmlns:a16="http://schemas.microsoft.com/office/drawing/2014/main" id="{10EBA261-E774-4BC6-8FBA-74083A93788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A73DB0D2-CC59-4AFE-8066-8F0031D4408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49F6ED72-F62F-484C-92C1-E956C36538E4}"/>
                  </a:ext>
                </a:extLst>
              </p:cNvPr>
              <p:cNvGrpSpPr/>
              <p:nvPr userDrawn="1"/>
            </p:nvGrpSpPr>
            <p:grpSpPr>
              <a:xfrm>
                <a:off x="1003588" y="6582508"/>
                <a:ext cx="152400" cy="486507"/>
                <a:chOff x="7983415" y="6582508"/>
                <a:chExt cx="152400" cy="486507"/>
              </a:xfrm>
            </p:grpSpPr>
            <p:cxnSp>
              <p:nvCxnSpPr>
                <p:cNvPr id="135" name="Straight Connector 134">
                  <a:extLst>
                    <a:ext uri="{FF2B5EF4-FFF2-40B4-BE49-F238E27FC236}">
                      <a16:creationId xmlns:a16="http://schemas.microsoft.com/office/drawing/2014/main" id="{7742FD41-D045-41BB-8A3F-63D4CDF3A52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B400DD8-AC19-4B65-A4D2-E30E28E415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a:extLst>
                <a:ext uri="{FF2B5EF4-FFF2-40B4-BE49-F238E27FC236}">
                  <a16:creationId xmlns:a16="http://schemas.microsoft.com/office/drawing/2014/main" id="{A11EC53B-6971-4F6C-8EF6-B744B0EDAA0B}"/>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7A07F7B7-E543-4EE5-97A1-1A061EDC7C81}"/>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37AD67FC-5540-4E77-B97D-536A0903E9B9}"/>
                  </a:ext>
                </a:extLst>
              </p:cNvPr>
              <p:cNvGrpSpPr/>
              <p:nvPr userDrawn="1"/>
            </p:nvGrpSpPr>
            <p:grpSpPr>
              <a:xfrm rot="5400000">
                <a:off x="-254017" y="5940709"/>
                <a:ext cx="152400" cy="122115"/>
                <a:chOff x="7983415" y="6582508"/>
                <a:chExt cx="152400" cy="486507"/>
              </a:xfrm>
            </p:grpSpPr>
            <p:cxnSp>
              <p:nvCxnSpPr>
                <p:cNvPr id="120" name="Straight Connector 119">
                  <a:extLst>
                    <a:ext uri="{FF2B5EF4-FFF2-40B4-BE49-F238E27FC236}">
                      <a16:creationId xmlns:a16="http://schemas.microsoft.com/office/drawing/2014/main" id="{11934C06-93C9-4508-94F6-31AC50881EE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A6688BB-5E53-43D6-B8B5-481875408F9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FB3621E2-7ECC-485B-9877-DE8EE2187252}"/>
                  </a:ext>
                </a:extLst>
              </p:cNvPr>
              <p:cNvGrpSpPr/>
              <p:nvPr userDrawn="1"/>
            </p:nvGrpSpPr>
            <p:grpSpPr>
              <a:xfrm rot="5400000">
                <a:off x="-254017" y="5467067"/>
                <a:ext cx="152400" cy="122115"/>
                <a:chOff x="7983415" y="6582508"/>
                <a:chExt cx="152400" cy="486507"/>
              </a:xfrm>
            </p:grpSpPr>
            <p:cxnSp>
              <p:nvCxnSpPr>
                <p:cNvPr id="118" name="Straight Connector 117">
                  <a:extLst>
                    <a:ext uri="{FF2B5EF4-FFF2-40B4-BE49-F238E27FC236}">
                      <a16:creationId xmlns:a16="http://schemas.microsoft.com/office/drawing/2014/main" id="{30BC3B35-8CB9-41AE-96EB-BA3ADC90368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8F8BD82-C7D8-48CE-BF5E-0BC5EC7E7F8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A123F446-3BE6-46A4-8C24-5B7B892B251D}"/>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AC8FC480-E76A-4AD4-A732-4BB109F23C8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1D66BC9-3C50-4E6D-BC95-9EE78B8F823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4BEC49FC-3612-4D0E-AB52-BC1BC47FA410}"/>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7350812F-09A4-496D-A503-B7A4C8A211F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3BB0657-A65C-4F4C-B757-68E695B27CE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15A4E293-9D24-4BE3-8BF4-C64B70F24261}"/>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EE1B1DBA-878C-4A8E-9346-F4B1A6CEBA4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3B840EE-A82B-4E9D-BAE1-18F273C8F30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3089FA6D-7041-477F-B7F0-946F452B6A7C}"/>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DA2605C2-7B1A-4A5B-961E-78DAFBF6121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622B502F-094C-4A3B-85D3-FCDD69EA243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F8062A47-B8A5-4BE4-BDF2-A7FBE1D9FE3D}"/>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018C5A54-0542-462E-B269-A2922B6E5F0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620B74F-DD03-48AC-9011-4362F610B3A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9680DB97-F221-4410-AE6C-B0B7CD931DE1}"/>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265663FA-952E-40C5-83C3-7D9EF08C150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A7087C6-1BF1-4519-B515-368BB95FF1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C467C5B3-4F90-4562-BAF3-7B8D4EC3213E}"/>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46CFB7EC-53F2-4D82-86DA-FE6238004B2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9586BCF-00EF-4FFE-95B3-7A175E53658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0BF2F287-8576-48FA-9275-CFBB72D19F5B}"/>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949B54B9-A53E-4F10-9B33-A306BD9A44C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24CA6D2-FC91-48C1-A0E5-4745AB4FA06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58301EC9-37B0-4358-ADD2-F62E1F894516}"/>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7261F985-5B56-4784-B2AB-8243B92A265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AA33E56-FA79-4218-9DF9-C6BE736FD5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0A90D295-AB52-4081-8F2B-AF35078FFF12}"/>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E680E416-54F2-447D-A498-4296D764BCAA}"/>
                </a:ext>
              </a:extLst>
            </p:cNvPr>
            <p:cNvGrpSpPr/>
            <p:nvPr userDrawn="1"/>
          </p:nvGrpSpPr>
          <p:grpSpPr>
            <a:xfrm>
              <a:off x="9166483" y="454007"/>
              <a:ext cx="122115" cy="5945205"/>
              <a:chOff x="-238875" y="454007"/>
              <a:chExt cx="122115" cy="5945205"/>
            </a:xfrm>
          </p:grpSpPr>
          <p:cxnSp>
            <p:nvCxnSpPr>
              <p:cNvPr id="48" name="Straight Connector 47">
                <a:extLst>
                  <a:ext uri="{FF2B5EF4-FFF2-40B4-BE49-F238E27FC236}">
                    <a16:creationId xmlns:a16="http://schemas.microsoft.com/office/drawing/2014/main" id="{5DB267B5-A5AC-4136-9E5B-6A50E0D2AA45}"/>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EE7BBF5F-A0D6-447F-A876-76FF6BA23AA4}"/>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46519CC2-D5C2-47D5-8A11-62AF5827B24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7955CFD-710F-4068-A231-BA417FCD489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3841B425-7392-4CF8-A76D-DE72B35316BA}"/>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1417D539-5A11-4BA8-97A0-FA06589A4BB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35681A3-01D2-4737-B723-C492C34B6F9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CEE36EDF-8FB6-41F6-B7A2-CBF86AF2D6EB}"/>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02132C31-7B8C-4D9F-B3E9-32249143279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6B71633-8544-4B6B-A33F-066FD8870FB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D8E37920-2D1E-47ED-A968-3E019E41BCD1}"/>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416646E0-8FC5-4AB3-90C6-DA3833B9C15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FF6E7BF-2832-43D9-B365-61B03103970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6627DA3A-BDBE-48FC-9815-18EF38B167D4}"/>
                  </a:ext>
                </a:extLst>
              </p:cNvPr>
              <p:cNvGrpSpPr/>
              <p:nvPr userDrawn="1"/>
            </p:nvGrpSpPr>
            <p:grpSpPr>
              <a:xfrm rot="5400000">
                <a:off x="-254017" y="4046141"/>
                <a:ext cx="152400" cy="122115"/>
                <a:chOff x="7983415" y="6582508"/>
                <a:chExt cx="152400" cy="486507"/>
              </a:xfrm>
            </p:grpSpPr>
            <p:cxnSp>
              <p:nvCxnSpPr>
                <p:cNvPr id="75" name="Straight Connector 74">
                  <a:extLst>
                    <a:ext uri="{FF2B5EF4-FFF2-40B4-BE49-F238E27FC236}">
                      <a16:creationId xmlns:a16="http://schemas.microsoft.com/office/drawing/2014/main" id="{FDEBEAFA-C177-4D4F-8A88-E4894B0189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1024549-A290-425B-8DE3-ADBB8E61E3C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7421BB25-07A9-4C7A-AC21-E014F19DA401}"/>
                  </a:ext>
                </a:extLst>
              </p:cNvPr>
              <p:cNvGrpSpPr/>
              <p:nvPr userDrawn="1"/>
            </p:nvGrpSpPr>
            <p:grpSpPr>
              <a:xfrm rot="5400000">
                <a:off x="-254017" y="3572499"/>
                <a:ext cx="152400" cy="122115"/>
                <a:chOff x="7983415" y="6582508"/>
                <a:chExt cx="152400" cy="486507"/>
              </a:xfrm>
            </p:grpSpPr>
            <p:cxnSp>
              <p:nvCxnSpPr>
                <p:cNvPr id="72" name="Straight Connector 71">
                  <a:extLst>
                    <a:ext uri="{FF2B5EF4-FFF2-40B4-BE49-F238E27FC236}">
                      <a16:creationId xmlns:a16="http://schemas.microsoft.com/office/drawing/2014/main" id="{1E29FC98-8F40-41CA-926F-5B93F05E33C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5DA196E-7E24-4B21-B315-DB6000B5676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5A09F3BE-61AE-4356-84C7-3A7593571B02}"/>
                  </a:ext>
                </a:extLst>
              </p:cNvPr>
              <p:cNvGrpSpPr/>
              <p:nvPr userDrawn="1"/>
            </p:nvGrpSpPr>
            <p:grpSpPr>
              <a:xfrm rot="5400000">
                <a:off x="-254017" y="3098857"/>
                <a:ext cx="152400" cy="122115"/>
                <a:chOff x="7983415" y="6582508"/>
                <a:chExt cx="152400" cy="486507"/>
              </a:xfrm>
            </p:grpSpPr>
            <p:cxnSp>
              <p:nvCxnSpPr>
                <p:cNvPr id="70" name="Straight Connector 69">
                  <a:extLst>
                    <a:ext uri="{FF2B5EF4-FFF2-40B4-BE49-F238E27FC236}">
                      <a16:creationId xmlns:a16="http://schemas.microsoft.com/office/drawing/2014/main" id="{5F2C74BB-B6EB-4980-99E4-F6FEEFA8E20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FA83112-966C-48AB-8746-6C18087C222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E5DA2DAF-E99D-4EB4-A634-07FF6053882F}"/>
                  </a:ext>
                </a:extLst>
              </p:cNvPr>
              <p:cNvGrpSpPr/>
              <p:nvPr userDrawn="1"/>
            </p:nvGrpSpPr>
            <p:grpSpPr>
              <a:xfrm rot="5400000">
                <a:off x="-254017" y="2625215"/>
                <a:ext cx="152400" cy="122115"/>
                <a:chOff x="7983415" y="6582508"/>
                <a:chExt cx="152400" cy="486507"/>
              </a:xfrm>
            </p:grpSpPr>
            <p:cxnSp>
              <p:nvCxnSpPr>
                <p:cNvPr id="67" name="Straight Connector 66">
                  <a:extLst>
                    <a:ext uri="{FF2B5EF4-FFF2-40B4-BE49-F238E27FC236}">
                      <a16:creationId xmlns:a16="http://schemas.microsoft.com/office/drawing/2014/main" id="{2A6B33D5-74B9-472C-AA56-FDF5D4DB30D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731FC18-BEC7-4EF3-82FD-CAAB82AB6B3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018D32F2-080C-4FDC-8275-E0AA12B2E4A3}"/>
                  </a:ext>
                </a:extLst>
              </p:cNvPr>
              <p:cNvGrpSpPr/>
              <p:nvPr userDrawn="1"/>
            </p:nvGrpSpPr>
            <p:grpSpPr>
              <a:xfrm rot="5400000">
                <a:off x="-254017" y="2151573"/>
                <a:ext cx="152400" cy="122115"/>
                <a:chOff x="7983415" y="6582508"/>
                <a:chExt cx="152400" cy="486507"/>
              </a:xfrm>
            </p:grpSpPr>
            <p:cxnSp>
              <p:nvCxnSpPr>
                <p:cNvPr id="65" name="Straight Connector 64">
                  <a:extLst>
                    <a:ext uri="{FF2B5EF4-FFF2-40B4-BE49-F238E27FC236}">
                      <a16:creationId xmlns:a16="http://schemas.microsoft.com/office/drawing/2014/main" id="{7DDACFED-3155-4877-9814-B128824E537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B932C48-43F1-4E95-9B98-E0CD8EB8FE6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DA40226F-F26B-4617-8A83-ABD0F053BC0E}"/>
                  </a:ext>
                </a:extLst>
              </p:cNvPr>
              <p:cNvGrpSpPr/>
              <p:nvPr userDrawn="1"/>
            </p:nvGrpSpPr>
            <p:grpSpPr>
              <a:xfrm rot="5400000">
                <a:off x="-254017" y="1677931"/>
                <a:ext cx="152400" cy="122115"/>
                <a:chOff x="7983415" y="6582508"/>
                <a:chExt cx="152400" cy="486507"/>
              </a:xfrm>
            </p:grpSpPr>
            <p:cxnSp>
              <p:nvCxnSpPr>
                <p:cNvPr id="63" name="Straight Connector 62">
                  <a:extLst>
                    <a:ext uri="{FF2B5EF4-FFF2-40B4-BE49-F238E27FC236}">
                      <a16:creationId xmlns:a16="http://schemas.microsoft.com/office/drawing/2014/main" id="{437EFDEE-98FD-48F7-84A1-11DC58001C0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5A381C4-BB93-4E24-BBC7-8DD899D2E30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47650F01-8935-4713-80A8-4933D85D1373}"/>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369C3010-A4AF-4177-990C-841AF7920F8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1A5BD2B-80F0-47B9-839B-D60F95BE54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35AE9175-611A-4AFB-8CFE-CBA34C76A16A}"/>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BBDB25F6-46E2-47DF-9480-A5600212AD5E}"/>
                </a:ext>
              </a:extLst>
            </p:cNvPr>
            <p:cNvGrpSpPr/>
            <p:nvPr userDrawn="1"/>
          </p:nvGrpSpPr>
          <p:grpSpPr>
            <a:xfrm>
              <a:off x="457731" y="-141165"/>
              <a:ext cx="8226688" cy="122115"/>
              <a:chOff x="457731" y="6582508"/>
              <a:chExt cx="8226688" cy="486507"/>
            </a:xfrm>
          </p:grpSpPr>
          <p:cxnSp>
            <p:nvCxnSpPr>
              <p:cNvPr id="13" name="Straight Connector 12">
                <a:extLst>
                  <a:ext uri="{FF2B5EF4-FFF2-40B4-BE49-F238E27FC236}">
                    <a16:creationId xmlns:a16="http://schemas.microsoft.com/office/drawing/2014/main" id="{C657B58A-5114-4F54-B256-E8212D3532FD}"/>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1F19552-76C1-4D7E-9F1B-DA7D0E119289}"/>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7A6178F6-8F08-49E3-B115-2EFE1D56EE16}"/>
                  </a:ext>
                </a:extLst>
              </p:cNvPr>
              <p:cNvGrpSpPr/>
              <p:nvPr userDrawn="1"/>
            </p:nvGrpSpPr>
            <p:grpSpPr>
              <a:xfrm>
                <a:off x="7986158" y="6582508"/>
                <a:ext cx="152400" cy="486507"/>
                <a:chOff x="7983415" y="6582508"/>
                <a:chExt cx="152400" cy="486507"/>
              </a:xfrm>
            </p:grpSpPr>
            <p:cxnSp>
              <p:nvCxnSpPr>
                <p:cNvPr id="46" name="Straight Connector 45">
                  <a:extLst>
                    <a:ext uri="{FF2B5EF4-FFF2-40B4-BE49-F238E27FC236}">
                      <a16:creationId xmlns:a16="http://schemas.microsoft.com/office/drawing/2014/main" id="{E9274458-1AD0-458D-B60F-3C8712DC20B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8094DAB-CAE8-41E9-9786-D2EC450E255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B012389A-7D80-4590-A535-C71950746C5D}"/>
                  </a:ext>
                </a:extLst>
              </p:cNvPr>
              <p:cNvGrpSpPr/>
              <p:nvPr userDrawn="1"/>
            </p:nvGrpSpPr>
            <p:grpSpPr>
              <a:xfrm>
                <a:off x="7287901" y="6582508"/>
                <a:ext cx="152400" cy="486507"/>
                <a:chOff x="7983415" y="6582508"/>
                <a:chExt cx="152400" cy="486507"/>
              </a:xfrm>
            </p:grpSpPr>
            <p:cxnSp>
              <p:nvCxnSpPr>
                <p:cNvPr id="44" name="Straight Connector 43">
                  <a:extLst>
                    <a:ext uri="{FF2B5EF4-FFF2-40B4-BE49-F238E27FC236}">
                      <a16:creationId xmlns:a16="http://schemas.microsoft.com/office/drawing/2014/main" id="{DF12D062-97B1-41A6-B559-3AB2B0AE43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E49AC03-D938-4F67-8E57-EDD4D129AF2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C83E2CB8-B74F-4C1F-B5E2-A1F882CB8B63}"/>
                  </a:ext>
                </a:extLst>
              </p:cNvPr>
              <p:cNvGrpSpPr/>
              <p:nvPr userDrawn="1"/>
            </p:nvGrpSpPr>
            <p:grpSpPr>
              <a:xfrm>
                <a:off x="6589644" y="6582508"/>
                <a:ext cx="152400" cy="486507"/>
                <a:chOff x="7983415" y="6582508"/>
                <a:chExt cx="152400" cy="486507"/>
              </a:xfrm>
            </p:grpSpPr>
            <p:cxnSp>
              <p:nvCxnSpPr>
                <p:cNvPr id="42" name="Straight Connector 41">
                  <a:extLst>
                    <a:ext uri="{FF2B5EF4-FFF2-40B4-BE49-F238E27FC236}">
                      <a16:creationId xmlns:a16="http://schemas.microsoft.com/office/drawing/2014/main" id="{01106926-735D-407A-9E3C-B9BD29FAEAD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C232178-CC07-41BF-BDEB-EA90EBCE89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18A228A6-768E-4286-873C-282008D4A44A}"/>
                  </a:ext>
                </a:extLst>
              </p:cNvPr>
              <p:cNvGrpSpPr/>
              <p:nvPr userDrawn="1"/>
            </p:nvGrpSpPr>
            <p:grpSpPr>
              <a:xfrm>
                <a:off x="5891387" y="6582508"/>
                <a:ext cx="152400" cy="486507"/>
                <a:chOff x="7983415" y="6582508"/>
                <a:chExt cx="152400" cy="486507"/>
              </a:xfrm>
            </p:grpSpPr>
            <p:cxnSp>
              <p:nvCxnSpPr>
                <p:cNvPr id="40" name="Straight Connector 39">
                  <a:extLst>
                    <a:ext uri="{FF2B5EF4-FFF2-40B4-BE49-F238E27FC236}">
                      <a16:creationId xmlns:a16="http://schemas.microsoft.com/office/drawing/2014/main" id="{340ACFBA-0CE6-4D43-A9AB-E20BFE0CAEB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617EEF8-995C-4FE9-85A1-B668433342E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07182386-7AB8-460D-A660-EEC5D00FBE63}"/>
                  </a:ext>
                </a:extLst>
              </p:cNvPr>
              <p:cNvGrpSpPr/>
              <p:nvPr userDrawn="1"/>
            </p:nvGrpSpPr>
            <p:grpSpPr>
              <a:xfrm>
                <a:off x="5193130" y="6582508"/>
                <a:ext cx="152400" cy="486507"/>
                <a:chOff x="7983415" y="6582508"/>
                <a:chExt cx="152400" cy="486507"/>
              </a:xfrm>
            </p:grpSpPr>
            <p:cxnSp>
              <p:nvCxnSpPr>
                <p:cNvPr id="38" name="Straight Connector 37">
                  <a:extLst>
                    <a:ext uri="{FF2B5EF4-FFF2-40B4-BE49-F238E27FC236}">
                      <a16:creationId xmlns:a16="http://schemas.microsoft.com/office/drawing/2014/main" id="{1912737A-E7E5-4282-A286-B7382D6111A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49B5AA3-FCEC-4AA9-94E0-A46A0514C5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D301DB6D-02F2-448C-9A1E-6D4281F24812}"/>
                  </a:ext>
                </a:extLst>
              </p:cNvPr>
              <p:cNvGrpSpPr/>
              <p:nvPr userDrawn="1"/>
            </p:nvGrpSpPr>
            <p:grpSpPr>
              <a:xfrm>
                <a:off x="4494873" y="6582508"/>
                <a:ext cx="152400" cy="486507"/>
                <a:chOff x="7983415" y="6582508"/>
                <a:chExt cx="152400" cy="486507"/>
              </a:xfrm>
            </p:grpSpPr>
            <p:cxnSp>
              <p:nvCxnSpPr>
                <p:cNvPr id="36" name="Straight Connector 35">
                  <a:extLst>
                    <a:ext uri="{FF2B5EF4-FFF2-40B4-BE49-F238E27FC236}">
                      <a16:creationId xmlns:a16="http://schemas.microsoft.com/office/drawing/2014/main" id="{811E4D06-57BA-4849-9C06-0A553E99657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72844E-E1DE-467E-8D3D-59970FA41B5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3A269A8C-7AD2-4F13-A51D-EFA4AA6550B4}"/>
                  </a:ext>
                </a:extLst>
              </p:cNvPr>
              <p:cNvGrpSpPr/>
              <p:nvPr userDrawn="1"/>
            </p:nvGrpSpPr>
            <p:grpSpPr>
              <a:xfrm>
                <a:off x="3796616" y="6582508"/>
                <a:ext cx="152400" cy="486507"/>
                <a:chOff x="7983415" y="6582508"/>
                <a:chExt cx="152400" cy="486507"/>
              </a:xfrm>
            </p:grpSpPr>
            <p:cxnSp>
              <p:nvCxnSpPr>
                <p:cNvPr id="34" name="Straight Connector 33">
                  <a:extLst>
                    <a:ext uri="{FF2B5EF4-FFF2-40B4-BE49-F238E27FC236}">
                      <a16:creationId xmlns:a16="http://schemas.microsoft.com/office/drawing/2014/main" id="{61B1436B-4DBC-4CF5-AEF9-933B319F253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062AA0-E17F-407B-B464-A2102F47420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2370DC3E-A75C-4EAD-9A02-9A17065C9218}"/>
                  </a:ext>
                </a:extLst>
              </p:cNvPr>
              <p:cNvGrpSpPr/>
              <p:nvPr userDrawn="1"/>
            </p:nvGrpSpPr>
            <p:grpSpPr>
              <a:xfrm>
                <a:off x="3098359" y="6582508"/>
                <a:ext cx="152400" cy="486507"/>
                <a:chOff x="7983415" y="6582508"/>
                <a:chExt cx="152400" cy="486507"/>
              </a:xfrm>
            </p:grpSpPr>
            <p:cxnSp>
              <p:nvCxnSpPr>
                <p:cNvPr id="32" name="Straight Connector 31">
                  <a:extLst>
                    <a:ext uri="{FF2B5EF4-FFF2-40B4-BE49-F238E27FC236}">
                      <a16:creationId xmlns:a16="http://schemas.microsoft.com/office/drawing/2014/main" id="{882AD4FD-D3B8-4D59-94F7-8781BC505C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D06D8F1-8C26-45B9-985B-E91E846B86D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06408F07-C245-4FBA-9626-6E5CF480B519}"/>
                  </a:ext>
                </a:extLst>
              </p:cNvPr>
              <p:cNvGrpSpPr/>
              <p:nvPr userDrawn="1"/>
            </p:nvGrpSpPr>
            <p:grpSpPr>
              <a:xfrm>
                <a:off x="2400102" y="6582508"/>
                <a:ext cx="152400" cy="486507"/>
                <a:chOff x="7983415" y="6582508"/>
                <a:chExt cx="152400" cy="486507"/>
              </a:xfrm>
            </p:grpSpPr>
            <p:cxnSp>
              <p:nvCxnSpPr>
                <p:cNvPr id="30" name="Straight Connector 29">
                  <a:extLst>
                    <a:ext uri="{FF2B5EF4-FFF2-40B4-BE49-F238E27FC236}">
                      <a16:creationId xmlns:a16="http://schemas.microsoft.com/office/drawing/2014/main" id="{A61AAAF1-6E23-4475-BC07-7D57EDD4A90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B1F511-FD81-4372-A156-2C0CE71B33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EA7CE6F-1A59-4037-8A96-FF1792F2262D}"/>
                  </a:ext>
                </a:extLst>
              </p:cNvPr>
              <p:cNvGrpSpPr/>
              <p:nvPr userDrawn="1"/>
            </p:nvGrpSpPr>
            <p:grpSpPr>
              <a:xfrm>
                <a:off x="1701845" y="6582508"/>
                <a:ext cx="152400" cy="486507"/>
                <a:chOff x="7983415" y="6582508"/>
                <a:chExt cx="152400" cy="486507"/>
              </a:xfrm>
            </p:grpSpPr>
            <p:cxnSp>
              <p:nvCxnSpPr>
                <p:cNvPr id="28" name="Straight Connector 27">
                  <a:extLst>
                    <a:ext uri="{FF2B5EF4-FFF2-40B4-BE49-F238E27FC236}">
                      <a16:creationId xmlns:a16="http://schemas.microsoft.com/office/drawing/2014/main" id="{9B42726E-50FC-497C-BEFB-14EA56E15F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408AA82-F271-4AD8-BBC8-C430058BFF8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94F494C7-0C9F-4E04-A761-973644E826C5}"/>
                  </a:ext>
                </a:extLst>
              </p:cNvPr>
              <p:cNvGrpSpPr/>
              <p:nvPr userDrawn="1"/>
            </p:nvGrpSpPr>
            <p:grpSpPr>
              <a:xfrm>
                <a:off x="1003588" y="6582508"/>
                <a:ext cx="152400" cy="486507"/>
                <a:chOff x="7983415" y="6582508"/>
                <a:chExt cx="152400" cy="486507"/>
              </a:xfrm>
            </p:grpSpPr>
            <p:cxnSp>
              <p:nvCxnSpPr>
                <p:cNvPr id="26" name="Straight Connector 25">
                  <a:extLst>
                    <a:ext uri="{FF2B5EF4-FFF2-40B4-BE49-F238E27FC236}">
                      <a16:creationId xmlns:a16="http://schemas.microsoft.com/office/drawing/2014/main" id="{2BD87B69-A056-4819-9848-38D4CDAC1B0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2C49E2D-192D-4FBF-9BD8-9F6A0314EAA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7" name="Rectangle 156">
            <a:extLst>
              <a:ext uri="{FF2B5EF4-FFF2-40B4-BE49-F238E27FC236}">
                <a16:creationId xmlns:a16="http://schemas.microsoft.com/office/drawing/2014/main" id="{8054FD14-9C51-41FF-BD2C-9E7E07F15A25}"/>
              </a:ext>
            </a:extLst>
          </p:cNvPr>
          <p:cNvSpPr/>
          <p:nvPr userDrawn="1"/>
        </p:nvSpPr>
        <p:spPr>
          <a:xfrm>
            <a:off x="14105467" y="12803899"/>
            <a:ext cx="7800555" cy="289802"/>
          </a:xfrm>
          <a:prstGeom prst="rect">
            <a:avLst/>
          </a:prstGeom>
          <a:noFill/>
        </p:spPr>
        <p:txBody>
          <a:bodyPr wrap="square" lIns="0" tIns="0" rIns="0" bIns="0" rtlCol="0">
            <a:noAutofit/>
          </a:bodyPr>
          <a:lstStyle/>
          <a:p>
            <a:pPr marL="0" lvl="0" indent="0" algn="r"/>
            <a:r>
              <a:rPr lang="en-US" sz="1600" spc="0" baseline="0">
                <a:solidFill>
                  <a:schemeClr val="bg2"/>
                </a:solidFill>
                <a:latin typeface="Calibri" panose="020F0502020204030204" pitchFamily="34" charset="0"/>
                <a:cs typeface="Calibri" panose="020F0502020204030204" pitchFamily="34" charset="0"/>
              </a:rPr>
              <a:t>Enterprise Projects</a:t>
            </a:r>
          </a:p>
        </p:txBody>
      </p:sp>
    </p:spTree>
    <p:extLst>
      <p:ext uri="{BB962C8B-B14F-4D97-AF65-F5344CB8AC3E}">
        <p14:creationId xmlns:p14="http://schemas.microsoft.com/office/powerpoint/2010/main" val="41636913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8" r:id="rId16"/>
  </p:sldLayoutIdLst>
  <p:txStyles>
    <p:titleStyle>
      <a:lvl1pPr algn="l" defTabSz="1828800" rtl="0" eaLnBrk="1" latinLnBrk="0" hangingPunct="1">
        <a:lnSpc>
          <a:spcPct val="100000"/>
        </a:lnSpc>
        <a:spcBef>
          <a:spcPct val="0"/>
        </a:spcBef>
        <a:buNone/>
        <a:defRPr sz="5600" b="1" kern="1200" spc="0" baseline="0">
          <a:solidFill>
            <a:srgbClr val="17458F"/>
          </a:solidFill>
          <a:latin typeface="+mn-lt"/>
          <a:ea typeface="+mj-ea"/>
          <a:cs typeface="+mj-cs"/>
        </a:defRPr>
      </a:lvl1pPr>
    </p:titleStyle>
    <p:bodyStyle>
      <a:lvl1pPr marL="0" indent="0" algn="l" defTabSz="1828800" rtl="0" eaLnBrk="1" latinLnBrk="0" hangingPunct="1">
        <a:lnSpc>
          <a:spcPct val="125000"/>
        </a:lnSpc>
        <a:spcBef>
          <a:spcPts val="0"/>
        </a:spcBef>
        <a:spcAft>
          <a:spcPts val="0"/>
        </a:spcAft>
        <a:buFontTx/>
        <a:buNone/>
        <a:defRPr sz="2400" b="0" i="0" kern="1200">
          <a:solidFill>
            <a:schemeClr val="tx1"/>
          </a:solidFill>
          <a:latin typeface="+mn-lt"/>
          <a:ea typeface="+mn-ea"/>
          <a:cs typeface="Calibri" panose="020F0502020204030204" pitchFamily="34" charset="0"/>
        </a:defRPr>
      </a:lvl1pPr>
      <a:lvl2pPr marL="0" indent="0" algn="l" defTabSz="1828800" rtl="0" eaLnBrk="1" latinLnBrk="0" hangingPunct="1">
        <a:lnSpc>
          <a:spcPct val="125000"/>
        </a:lnSpc>
        <a:spcBef>
          <a:spcPts val="0"/>
        </a:spcBef>
        <a:spcAft>
          <a:spcPts val="0"/>
        </a:spcAft>
        <a:buFontTx/>
        <a:buNone/>
        <a:defRPr sz="2400" i="1" kern="1200">
          <a:solidFill>
            <a:schemeClr val="tx1"/>
          </a:solidFill>
          <a:latin typeface="+mn-lt"/>
          <a:ea typeface="+mn-ea"/>
          <a:cs typeface="Calibri" panose="020F0502020204030204" pitchFamily="34" charset="0"/>
        </a:defRPr>
      </a:lvl2pPr>
      <a:lvl3pPr marL="0" indent="0" algn="l" defTabSz="1828800" rtl="0" eaLnBrk="1" latinLnBrk="0" hangingPunct="1">
        <a:lnSpc>
          <a:spcPct val="125000"/>
        </a:lnSpc>
        <a:spcBef>
          <a:spcPts val="0"/>
        </a:spcBef>
        <a:spcAft>
          <a:spcPts val="0"/>
        </a:spcAft>
        <a:buFontTx/>
        <a:buNone/>
        <a:defRPr sz="2400" b="1" kern="1200">
          <a:solidFill>
            <a:srgbClr val="D91B5C"/>
          </a:solidFill>
          <a:latin typeface="+mn-lt"/>
          <a:ea typeface="+mn-ea"/>
          <a:cs typeface="Calibri" panose="020F0502020204030204" pitchFamily="34" charset="0"/>
        </a:defRPr>
      </a:lvl3pPr>
      <a:lvl4pPr marL="0" indent="0" algn="l" defTabSz="1828800" rtl="0" eaLnBrk="1" latinLnBrk="0" hangingPunct="1">
        <a:lnSpc>
          <a:spcPct val="125000"/>
        </a:lnSpc>
        <a:spcBef>
          <a:spcPts val="0"/>
        </a:spcBef>
        <a:spcAft>
          <a:spcPts val="0"/>
        </a:spcAft>
        <a:buFont typeface="Wingdings" panose="05000000000000000000" pitchFamily="2" charset="2"/>
        <a:buNone/>
        <a:defRPr sz="2400" b="1" kern="1200">
          <a:solidFill>
            <a:srgbClr val="009999"/>
          </a:solidFill>
          <a:latin typeface="+mn-lt"/>
          <a:ea typeface="+mn-ea"/>
          <a:cs typeface="Calibri" panose="020F0502020204030204" pitchFamily="34" charset="0"/>
        </a:defRPr>
      </a:lvl4pPr>
      <a:lvl5pPr marL="342900" indent="-342900" algn="l" defTabSz="1828800" rtl="0" eaLnBrk="1" latinLnBrk="0" hangingPunct="1">
        <a:lnSpc>
          <a:spcPct val="125000"/>
        </a:lnSpc>
        <a:spcBef>
          <a:spcPts val="0"/>
        </a:spcBef>
        <a:spcAft>
          <a:spcPts val="0"/>
        </a:spcAft>
        <a:buFont typeface="Arial" panose="020B0604020202020204" pitchFamily="34" charset="0"/>
        <a:buChar char="•"/>
        <a:defRPr sz="2400" kern="1200">
          <a:solidFill>
            <a:schemeClr val="tx2"/>
          </a:solidFill>
          <a:latin typeface="+mn-lt"/>
          <a:ea typeface="+mn-ea"/>
          <a:cs typeface="Calibri" panose="020F0502020204030204" pitchFamily="34" charset="0"/>
        </a:defRPr>
      </a:lvl5pPr>
      <a:lvl6pPr marL="688976" indent="-346076" algn="l" defTabSz="1828800" rtl="0" eaLnBrk="1" latinLnBrk="0" hangingPunct="1">
        <a:lnSpc>
          <a:spcPct val="125000"/>
        </a:lnSpc>
        <a:spcBef>
          <a:spcPts val="0"/>
        </a:spcBef>
        <a:spcAft>
          <a:spcPts val="0"/>
        </a:spcAft>
        <a:buFont typeface="Arial" panose="020B0604020202020204" pitchFamily="34" charset="0"/>
        <a:buChar char="•"/>
        <a:defRPr sz="2400" kern="1200" baseline="0">
          <a:solidFill>
            <a:schemeClr val="tx2"/>
          </a:solidFill>
          <a:latin typeface="+mn-lt"/>
          <a:ea typeface="+mn-ea"/>
          <a:cs typeface="Calibri" panose="020F0502020204030204" pitchFamily="34" charset="0"/>
        </a:defRPr>
      </a:lvl6pPr>
      <a:lvl7pPr marL="1042416" indent="-342900" algn="l" defTabSz="1828800" rtl="0" eaLnBrk="1" latinLnBrk="0" hangingPunct="1">
        <a:lnSpc>
          <a:spcPct val="125000"/>
        </a:lnSpc>
        <a:spcBef>
          <a:spcPts val="0"/>
        </a:spcBef>
        <a:spcAft>
          <a:spcPts val="0"/>
        </a:spcAft>
        <a:buClrTx/>
        <a:buFont typeface="Arial" panose="020B0604020202020204" pitchFamily="34" charset="0"/>
        <a:buChar char="•"/>
        <a:defRPr sz="2400" b="0" i="0" kern="1200" baseline="0">
          <a:solidFill>
            <a:schemeClr val="tx1"/>
          </a:solidFill>
          <a:latin typeface="+mn-lt"/>
          <a:ea typeface="+mn-ea"/>
          <a:cs typeface="Calibri" panose="020F0502020204030204" pitchFamily="34" charset="0"/>
        </a:defRPr>
      </a:lvl7pPr>
      <a:lvl8pPr marL="1389888" indent="-342900" algn="l" defTabSz="1828800" rtl="0" eaLnBrk="1" latinLnBrk="0" hangingPunct="1">
        <a:lnSpc>
          <a:spcPct val="125000"/>
        </a:lnSpc>
        <a:spcBef>
          <a:spcPts val="0"/>
        </a:spcBef>
        <a:spcAft>
          <a:spcPts val="0"/>
        </a:spcAft>
        <a:buFont typeface="Arial" panose="020B0604020202020204" pitchFamily="34" charset="0"/>
        <a:buChar char="•"/>
        <a:defRPr sz="2400" i="0" kern="1200">
          <a:solidFill>
            <a:schemeClr val="tx1"/>
          </a:solidFill>
          <a:latin typeface="+mn-lt"/>
          <a:ea typeface="+mn-ea"/>
          <a:cs typeface="Calibri" panose="020F0502020204030204" pitchFamily="34" charset="0"/>
        </a:defRPr>
      </a:lvl8pPr>
      <a:lvl9pPr marL="1737360" indent="-346076" algn="l" defTabSz="1828800" rtl="0" eaLnBrk="1" latinLnBrk="0" hangingPunct="1">
        <a:lnSpc>
          <a:spcPct val="125000"/>
        </a:lnSpc>
        <a:spcBef>
          <a:spcPts val="0"/>
        </a:spcBef>
        <a:spcAft>
          <a:spcPts val="0"/>
        </a:spcAft>
        <a:buFont typeface="Arial" panose="020B0604020202020204" pitchFamily="34" charset="0"/>
        <a:buChar char="•"/>
        <a:defRPr sz="2400" i="0" kern="1200">
          <a:solidFill>
            <a:schemeClr val="tx1"/>
          </a:solidFill>
          <a:latin typeface="+mn-lt"/>
          <a:ea typeface="+mn-ea"/>
          <a:cs typeface="Calibri" panose="020F0502020204030204" pitchFamily="34" charset="0"/>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6" Type="http://schemas.openxmlformats.org/officeDocument/2006/relationships/tags" Target="../tags/tag26.xml"/><Relationship Id="rId117" Type="http://schemas.openxmlformats.org/officeDocument/2006/relationships/tags" Target="../tags/tag117.xml"/><Relationship Id="rId21" Type="http://schemas.openxmlformats.org/officeDocument/2006/relationships/tags" Target="../tags/tag21.xml"/><Relationship Id="rId42" Type="http://schemas.openxmlformats.org/officeDocument/2006/relationships/tags" Target="../tags/tag42.xml"/><Relationship Id="rId47" Type="http://schemas.openxmlformats.org/officeDocument/2006/relationships/tags" Target="../tags/tag47.xml"/><Relationship Id="rId63" Type="http://schemas.openxmlformats.org/officeDocument/2006/relationships/tags" Target="../tags/tag63.xml"/><Relationship Id="rId68" Type="http://schemas.openxmlformats.org/officeDocument/2006/relationships/tags" Target="../tags/tag68.xml"/><Relationship Id="rId84" Type="http://schemas.openxmlformats.org/officeDocument/2006/relationships/tags" Target="../tags/tag84.xml"/><Relationship Id="rId89" Type="http://schemas.openxmlformats.org/officeDocument/2006/relationships/tags" Target="../tags/tag89.xml"/><Relationship Id="rId112" Type="http://schemas.openxmlformats.org/officeDocument/2006/relationships/tags" Target="../tags/tag112.xml"/><Relationship Id="rId16" Type="http://schemas.openxmlformats.org/officeDocument/2006/relationships/tags" Target="../tags/tag16.xml"/><Relationship Id="rId107" Type="http://schemas.openxmlformats.org/officeDocument/2006/relationships/tags" Target="../tags/tag107.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tags" Target="../tags/tag53.xml"/><Relationship Id="rId58" Type="http://schemas.openxmlformats.org/officeDocument/2006/relationships/tags" Target="../tags/tag58.xml"/><Relationship Id="rId66" Type="http://schemas.openxmlformats.org/officeDocument/2006/relationships/tags" Target="../tags/tag66.xml"/><Relationship Id="rId74" Type="http://schemas.openxmlformats.org/officeDocument/2006/relationships/tags" Target="../tags/tag74.xml"/><Relationship Id="rId79" Type="http://schemas.openxmlformats.org/officeDocument/2006/relationships/tags" Target="../tags/tag79.xml"/><Relationship Id="rId87" Type="http://schemas.openxmlformats.org/officeDocument/2006/relationships/tags" Target="../tags/tag87.xml"/><Relationship Id="rId102" Type="http://schemas.openxmlformats.org/officeDocument/2006/relationships/tags" Target="../tags/tag102.xml"/><Relationship Id="rId110" Type="http://schemas.openxmlformats.org/officeDocument/2006/relationships/tags" Target="../tags/tag110.xml"/><Relationship Id="rId115" Type="http://schemas.openxmlformats.org/officeDocument/2006/relationships/tags" Target="../tags/tag115.xml"/><Relationship Id="rId5" Type="http://schemas.openxmlformats.org/officeDocument/2006/relationships/tags" Target="../tags/tag5.xml"/><Relationship Id="rId61" Type="http://schemas.openxmlformats.org/officeDocument/2006/relationships/tags" Target="../tags/tag61.xml"/><Relationship Id="rId82" Type="http://schemas.openxmlformats.org/officeDocument/2006/relationships/tags" Target="../tags/tag82.xml"/><Relationship Id="rId90" Type="http://schemas.openxmlformats.org/officeDocument/2006/relationships/tags" Target="../tags/tag90.xml"/><Relationship Id="rId95" Type="http://schemas.openxmlformats.org/officeDocument/2006/relationships/tags" Target="../tags/tag95.xml"/><Relationship Id="rId19" Type="http://schemas.openxmlformats.org/officeDocument/2006/relationships/tags" Target="../tags/tag1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64" Type="http://schemas.openxmlformats.org/officeDocument/2006/relationships/tags" Target="../tags/tag64.xml"/><Relationship Id="rId69" Type="http://schemas.openxmlformats.org/officeDocument/2006/relationships/tags" Target="../tags/tag69.xml"/><Relationship Id="rId77" Type="http://schemas.openxmlformats.org/officeDocument/2006/relationships/tags" Target="../tags/tag77.xml"/><Relationship Id="rId100" Type="http://schemas.openxmlformats.org/officeDocument/2006/relationships/tags" Target="../tags/tag100.xml"/><Relationship Id="rId105" Type="http://schemas.openxmlformats.org/officeDocument/2006/relationships/tags" Target="../tags/tag105.xml"/><Relationship Id="rId113" Type="http://schemas.openxmlformats.org/officeDocument/2006/relationships/tags" Target="../tags/tag113.xml"/><Relationship Id="rId118" Type="http://schemas.openxmlformats.org/officeDocument/2006/relationships/tags" Target="../tags/tag118.xml"/><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80" Type="http://schemas.openxmlformats.org/officeDocument/2006/relationships/tags" Target="../tags/tag80.xml"/><Relationship Id="rId85" Type="http://schemas.openxmlformats.org/officeDocument/2006/relationships/tags" Target="../tags/tag85.xml"/><Relationship Id="rId93" Type="http://schemas.openxmlformats.org/officeDocument/2006/relationships/tags" Target="../tags/tag93.xml"/><Relationship Id="rId98" Type="http://schemas.openxmlformats.org/officeDocument/2006/relationships/tags" Target="../tags/tag98.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67" Type="http://schemas.openxmlformats.org/officeDocument/2006/relationships/tags" Target="../tags/tag67.xml"/><Relationship Id="rId103" Type="http://schemas.openxmlformats.org/officeDocument/2006/relationships/tags" Target="../tags/tag103.xml"/><Relationship Id="rId108" Type="http://schemas.openxmlformats.org/officeDocument/2006/relationships/tags" Target="../tags/tag108.xml"/><Relationship Id="rId116" Type="http://schemas.openxmlformats.org/officeDocument/2006/relationships/tags" Target="../tags/tag116.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70" Type="http://schemas.openxmlformats.org/officeDocument/2006/relationships/tags" Target="../tags/tag70.xml"/><Relationship Id="rId75" Type="http://schemas.openxmlformats.org/officeDocument/2006/relationships/tags" Target="../tags/tag75.xml"/><Relationship Id="rId83" Type="http://schemas.openxmlformats.org/officeDocument/2006/relationships/tags" Target="../tags/tag83.xml"/><Relationship Id="rId88" Type="http://schemas.openxmlformats.org/officeDocument/2006/relationships/tags" Target="../tags/tag88.xml"/><Relationship Id="rId91" Type="http://schemas.openxmlformats.org/officeDocument/2006/relationships/tags" Target="../tags/tag91.xml"/><Relationship Id="rId96" Type="http://schemas.openxmlformats.org/officeDocument/2006/relationships/tags" Target="../tags/tag96.xml"/><Relationship Id="rId111" Type="http://schemas.openxmlformats.org/officeDocument/2006/relationships/tags" Target="../tags/tag111.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6" Type="http://schemas.openxmlformats.org/officeDocument/2006/relationships/tags" Target="../tags/tag106.xml"/><Relationship Id="rId114" Type="http://schemas.openxmlformats.org/officeDocument/2006/relationships/tags" Target="../tags/tag114.xml"/><Relationship Id="rId119" Type="http://schemas.openxmlformats.org/officeDocument/2006/relationships/slideLayout" Target="../slideLayouts/slideLayout40.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73" Type="http://schemas.openxmlformats.org/officeDocument/2006/relationships/tags" Target="../tags/tag73.xml"/><Relationship Id="rId78" Type="http://schemas.openxmlformats.org/officeDocument/2006/relationships/tags" Target="../tags/tag78.xml"/><Relationship Id="rId81" Type="http://schemas.openxmlformats.org/officeDocument/2006/relationships/tags" Target="../tags/tag81.xml"/><Relationship Id="rId86" Type="http://schemas.openxmlformats.org/officeDocument/2006/relationships/tags" Target="../tags/tag86.xml"/><Relationship Id="rId94" Type="http://schemas.openxmlformats.org/officeDocument/2006/relationships/tags" Target="../tags/tag94.xml"/><Relationship Id="rId99" Type="http://schemas.openxmlformats.org/officeDocument/2006/relationships/tags" Target="../tags/tag99.xml"/><Relationship Id="rId101" Type="http://schemas.openxmlformats.org/officeDocument/2006/relationships/tags" Target="../tags/tag101.xml"/><Relationship Id="rId4" Type="http://schemas.openxmlformats.org/officeDocument/2006/relationships/tags" Target="../tags/tag4.xml"/><Relationship Id="rId9" Type="http://schemas.openxmlformats.org/officeDocument/2006/relationships/tags" Target="../tags/tag9.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109" Type="http://schemas.openxmlformats.org/officeDocument/2006/relationships/tags" Target="../tags/tag109.xml"/><Relationship Id="rId34" Type="http://schemas.openxmlformats.org/officeDocument/2006/relationships/tags" Target="../tags/tag34.xml"/><Relationship Id="rId50" Type="http://schemas.openxmlformats.org/officeDocument/2006/relationships/tags" Target="../tags/tag50.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04" Type="http://schemas.openxmlformats.org/officeDocument/2006/relationships/tags" Target="../tags/tag104.xml"/><Relationship Id="rId120" Type="http://schemas.openxmlformats.org/officeDocument/2006/relationships/notesSlide" Target="../notesSlides/notesSlide11.xml"/><Relationship Id="rId7" Type="http://schemas.openxmlformats.org/officeDocument/2006/relationships/tags" Target="../tags/tag7.xml"/><Relationship Id="rId71" Type="http://schemas.openxmlformats.org/officeDocument/2006/relationships/tags" Target="../tags/tag71.xml"/><Relationship Id="rId92" Type="http://schemas.openxmlformats.org/officeDocument/2006/relationships/tags" Target="../tags/tag92.xml"/><Relationship Id="rId2" Type="http://schemas.openxmlformats.org/officeDocument/2006/relationships/tags" Target="../tags/tag2.xml"/><Relationship Id="rId29" Type="http://schemas.openxmlformats.org/officeDocument/2006/relationships/tags" Target="../tags/tag29.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1.xml"/><Relationship Id="rId4" Type="http://schemas.openxmlformats.org/officeDocument/2006/relationships/hyperlink" Target="https://creatingtomorrowrotary.or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Zone 8 B &amp; W-11.jpg" descr="Zone 8 B &amp; W-11.jpg"/>
          <p:cNvPicPr>
            <a:picLocks noChangeAspect="1"/>
          </p:cNvPicPr>
          <p:nvPr/>
        </p:nvPicPr>
        <p:blipFill>
          <a:blip r:embed="rId3"/>
          <a:srcRect l="25041" t="12007" r="9744" b="20441"/>
          <a:stretch>
            <a:fillRect/>
          </a:stretch>
        </p:blipFill>
        <p:spPr>
          <a:xfrm>
            <a:off x="0" y="-115417"/>
            <a:ext cx="24793434" cy="13787536"/>
          </a:xfrm>
          <a:prstGeom prst="rect">
            <a:avLst/>
          </a:prstGeom>
          <a:ln w="12700">
            <a:miter lim="400000"/>
          </a:ln>
        </p:spPr>
      </p:pic>
      <p:sp>
        <p:nvSpPr>
          <p:cNvPr id="127" name="Jyoti, Rotarian since 2016."/>
          <p:cNvSpPr txBox="1"/>
          <p:nvPr/>
        </p:nvSpPr>
        <p:spPr>
          <a:xfrm>
            <a:off x="-1369490" y="12824941"/>
            <a:ext cx="12909326" cy="1009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indent="0" algn="r">
              <a:lnSpc>
                <a:spcPct val="150000"/>
              </a:lnSpc>
              <a:defRPr sz="2400" b="0" spc="24">
                <a:solidFill>
                  <a:srgbClr val="FFFFFF"/>
                </a:solidFill>
                <a:latin typeface="Helvetica Neue Light"/>
                <a:ea typeface="Helvetica Neue Light"/>
                <a:cs typeface="Helvetica Neue Light"/>
                <a:sym typeface="Helvetica Neue Light"/>
              </a:defRPr>
            </a:pPr>
            <a:r>
              <a:t>Jyoti, Rotarian since 2016.</a:t>
            </a:r>
          </a:p>
        </p:txBody>
      </p:sp>
      <p:pic>
        <p:nvPicPr>
          <p:cNvPr id="128" name="Image"/>
          <p:cNvPicPr>
            <a:picLocks noChangeAspect="1"/>
          </p:cNvPicPr>
          <p:nvPr/>
        </p:nvPicPr>
        <p:blipFill rotWithShape="1">
          <a:blip r:embed="rId4">
            <a:extLst>
              <a:ext uri="{28A0092B-C50C-407E-A947-70E740481C1C}">
                <a14:useLocalDpi xmlns:a14="http://schemas.microsoft.com/office/drawing/2010/main" val="0"/>
              </a:ext>
            </a:extLst>
          </a:blip>
          <a:srcRect l="27449" t="34601" r="28809" b="27064"/>
          <a:stretch/>
        </p:blipFill>
        <p:spPr>
          <a:xfrm>
            <a:off x="252919" y="11839132"/>
            <a:ext cx="7116877" cy="1697438"/>
          </a:xfrm>
          <a:prstGeom prst="rect">
            <a:avLst/>
          </a:prstGeom>
          <a:ln w="12700">
            <a:miter lim="400000"/>
          </a:ln>
        </p:spPr>
      </p:pic>
      <p:sp>
        <p:nvSpPr>
          <p:cNvPr id="129" name="Zone 8 Regionalisation…"/>
          <p:cNvSpPr txBox="1"/>
          <p:nvPr/>
        </p:nvSpPr>
        <p:spPr>
          <a:xfrm>
            <a:off x="-453658" y="2024872"/>
            <a:ext cx="14852651" cy="5316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indent="0">
              <a:lnSpc>
                <a:spcPct val="80000"/>
              </a:lnSpc>
              <a:defRPr sz="14000" b="0" spc="-419">
                <a:solidFill>
                  <a:srgbClr val="F7A81B"/>
                </a:solidFill>
                <a:latin typeface="Frutiger LT Std 45 Light"/>
                <a:ea typeface="Frutiger LT Std 45 Light"/>
                <a:cs typeface="Frutiger LT Std 45 Light"/>
                <a:sym typeface="Frutiger LT Std 45 Light"/>
              </a:defRPr>
            </a:pPr>
            <a:r>
              <a:t>Zone 8</a:t>
            </a:r>
            <a:br>
              <a:rPr/>
            </a:br>
            <a:r>
              <a:rPr err="1"/>
              <a:t>Regionali</a:t>
            </a:r>
            <a:r>
              <a:rPr lang="en-GB"/>
              <a:t>s</a:t>
            </a:r>
            <a:r>
              <a:rPr err="1"/>
              <a:t>ation</a:t>
            </a:r>
            <a:r>
              <a:rPr lang="en-NZ"/>
              <a:t> </a:t>
            </a:r>
          </a:p>
          <a:p>
            <a:pPr lvl="1" indent="0">
              <a:lnSpc>
                <a:spcPct val="80000"/>
              </a:lnSpc>
              <a:defRPr sz="14000" b="0" spc="-419">
                <a:solidFill>
                  <a:srgbClr val="F7A81B"/>
                </a:solidFill>
                <a:latin typeface="Frutiger LT Std 45 Light"/>
                <a:ea typeface="Frutiger LT Std 45 Light"/>
                <a:cs typeface="Frutiger LT Std 45 Light"/>
                <a:sym typeface="Frutiger LT Std 45 Light"/>
              </a:defRPr>
            </a:pPr>
            <a:r>
              <a:rPr lang="en-NZ"/>
              <a:t>Pilot</a:t>
            </a:r>
          </a:p>
        </p:txBody>
      </p:sp>
      <p:sp>
        <p:nvSpPr>
          <p:cNvPr id="130" name="June 2022"/>
          <p:cNvSpPr txBox="1"/>
          <p:nvPr/>
        </p:nvSpPr>
        <p:spPr>
          <a:xfrm>
            <a:off x="2195822" y="8810194"/>
            <a:ext cx="10042909" cy="1013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lvl="1" indent="0">
              <a:lnSpc>
                <a:spcPct val="150000"/>
              </a:lnSpc>
              <a:defRPr sz="3100" b="0" spc="31">
                <a:solidFill>
                  <a:srgbClr val="FFFFFF"/>
                </a:solidFill>
                <a:latin typeface="Frutiger LT Std 45 Light"/>
                <a:ea typeface="Frutiger LT Std 45 Light"/>
                <a:cs typeface="Frutiger LT Std 45 Light"/>
                <a:sym typeface="Frutiger LT Std 45 Light"/>
              </a:defRPr>
            </a:pPr>
            <a:endParaRPr sz="4400"/>
          </a:p>
        </p:txBody>
      </p:sp>
      <p:sp>
        <p:nvSpPr>
          <p:cNvPr id="3" name="TextBox 2">
            <a:extLst>
              <a:ext uri="{FF2B5EF4-FFF2-40B4-BE49-F238E27FC236}">
                <a16:creationId xmlns:a16="http://schemas.microsoft.com/office/drawing/2014/main" id="{0D5035CB-5CB6-4E0E-5290-716C49015623}"/>
              </a:ext>
            </a:extLst>
          </p:cNvPr>
          <p:cNvSpPr txBox="1"/>
          <p:nvPr/>
        </p:nvSpPr>
        <p:spPr>
          <a:xfrm>
            <a:off x="1483336" y="7713528"/>
            <a:ext cx="10978662"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AU" sz="4000" b="1" i="0" u="none" strike="noStrike" cap="none" spc="-100" normalizeH="0" dirty="0">
                <a:ln>
                  <a:noFill/>
                </a:ln>
                <a:solidFill>
                  <a:srgbClr val="F7A81B"/>
                </a:solidFill>
                <a:effectLst/>
                <a:uFillTx/>
                <a:latin typeface="Helvetica Neue"/>
                <a:ea typeface="Helvetica Neue"/>
                <a:cs typeface="Helvetica Neue"/>
                <a:sym typeface="Helvetica Neue"/>
              </a:rPr>
              <a:t>Forming Rotary Community Groups</a:t>
            </a:r>
          </a:p>
          <a:p>
            <a:pPr marL="0" marR="0" indent="0" algn="ctr" defTabSz="825500" rtl="0" fontAlgn="auto" latinLnBrk="0" hangingPunct="0">
              <a:lnSpc>
                <a:spcPct val="100000"/>
              </a:lnSpc>
              <a:spcBef>
                <a:spcPts val="0"/>
              </a:spcBef>
              <a:spcAft>
                <a:spcPts val="0"/>
              </a:spcAft>
              <a:buClrTx/>
              <a:buSzTx/>
              <a:buFontTx/>
              <a:buNone/>
              <a:tabLst/>
            </a:pPr>
            <a:r>
              <a:rPr kumimoji="0" lang="en-AU" sz="4000" b="1" i="0" u="none" strike="noStrike" cap="none" spc="-100" normalizeH="0" dirty="0">
                <a:ln>
                  <a:noFill/>
                </a:ln>
                <a:solidFill>
                  <a:srgbClr val="F7A81B"/>
                </a:solidFill>
                <a:effectLst/>
                <a:uFillTx/>
                <a:latin typeface="Helvetica Neue"/>
                <a:ea typeface="Helvetica Neue"/>
                <a:cs typeface="Helvetica Neue"/>
                <a:sym typeface="Helvetica Neue"/>
              </a:rPr>
              <a:t>September 2023</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Rectangle"/>
          <p:cNvSpPr/>
          <p:nvPr/>
        </p:nvSpPr>
        <p:spPr>
          <a:xfrm>
            <a:off x="0" y="-35170"/>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283" name="How can you learn more?"/>
          <p:cNvSpPr txBox="1"/>
          <p:nvPr/>
        </p:nvSpPr>
        <p:spPr>
          <a:xfrm>
            <a:off x="0" y="1500727"/>
            <a:ext cx="24041100"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914400" lvl="1" indent="0" algn="l" defTabSz="1828800" hangingPunct="1">
              <a:defRPr sz="9000" b="0" spc="270">
                <a:solidFill>
                  <a:srgbClr val="F7A81B"/>
                </a:solidFill>
                <a:latin typeface="Frutiger LT Std 45 Light"/>
                <a:ea typeface="Frutiger LT Std 45 Light"/>
                <a:cs typeface="Frutiger LT Std 45 Light"/>
                <a:sym typeface="Frutiger LT Std 45 Light"/>
              </a:defRPr>
            </a:pPr>
            <a:r>
              <a:rPr lang="en-NZ" sz="8000" b="0" kern="1200" spc="90" dirty="0">
                <a:solidFill>
                  <a:srgbClr val="F7A81B"/>
                </a:solidFill>
                <a:latin typeface="Frutiger LT Std 45 Light"/>
                <a:sym typeface="Frutiger LT Std 45 Light"/>
              </a:rPr>
              <a:t>FAQs</a:t>
            </a:r>
            <a:endParaRPr sz="8000" b="0" kern="1200" spc="90" dirty="0">
              <a:solidFill>
                <a:srgbClr val="F7A81B"/>
              </a:solidFill>
              <a:latin typeface="Frutiger LT Std 45 Light"/>
              <a:sym typeface="Frutiger LT Std 45 Light"/>
            </a:endParaRPr>
          </a:p>
        </p:txBody>
      </p:sp>
      <p:sp>
        <p:nvSpPr>
          <p:cNvPr id="3" name="Content Placeholder 4">
            <a:extLst>
              <a:ext uri="{FF2B5EF4-FFF2-40B4-BE49-F238E27FC236}">
                <a16:creationId xmlns:a16="http://schemas.microsoft.com/office/drawing/2014/main" id="{9AA1302B-F849-1B61-1FE1-C9F2AEC4EFA2}"/>
              </a:ext>
            </a:extLst>
          </p:cNvPr>
          <p:cNvSpPr txBox="1">
            <a:spLocks/>
          </p:cNvSpPr>
          <p:nvPr/>
        </p:nvSpPr>
        <p:spPr>
          <a:xfrm>
            <a:off x="814751" y="3686913"/>
            <a:ext cx="11196000" cy="9644624"/>
          </a:xfrm>
          <a:prstGeom prst="rect">
            <a:avLst/>
          </a:prstGeom>
          <a:no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01600" tIns="101600" rIns="101600" bIns="101600" anchor="t">
            <a:noAutofit/>
          </a:bodyPr>
          <a:lst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720725" indent="-720725">
              <a:buNone/>
            </a:pPr>
            <a:r>
              <a:rPr lang="en-AU" sz="3200" i="1" dirty="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Q.	Is there a minimum and/or maximum number of clubs in each Rotary Community Group?</a:t>
            </a:r>
            <a:endParaRPr lang="en-AU" sz="3200" dirty="0">
              <a:solidFill>
                <a:srgbClr val="17458F"/>
              </a:solidFill>
              <a:effectLst/>
              <a:latin typeface="Calibri" panose="020F0502020204030204" pitchFamily="34" charset="0"/>
              <a:ea typeface="Calibri" panose="020F0502020204030204" pitchFamily="34" charset="0"/>
            </a:endParaRPr>
          </a:p>
          <a:p>
            <a:pPr marL="720725" indent="-720725">
              <a:spcBef>
                <a:spcPts val="600"/>
              </a:spcBef>
              <a:buNone/>
            </a:pPr>
            <a:r>
              <a:rPr lang="en-AU"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No, but we envisage most groups will have between 12 and 25 clubs. However, there will be exceptions.</a:t>
            </a:r>
            <a:endParaRPr lang="en-AU" sz="3200" dirty="0">
              <a:effectLst/>
              <a:latin typeface="Calibri" panose="020F0502020204030204" pitchFamily="34" charset="0"/>
              <a:ea typeface="Calibri" panose="020F0502020204030204" pitchFamily="34" charset="0"/>
            </a:endParaRPr>
          </a:p>
          <a:p>
            <a:pPr marL="720725" indent="-720725">
              <a:buNone/>
            </a:pPr>
            <a:r>
              <a:rPr lang="en-AU" sz="3200" i="1" dirty="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Q. 	If my club becomes part of a large Rotary Community Group, we will get less support than we do now?</a:t>
            </a:r>
            <a:endParaRPr lang="en-AU" sz="3200" i="1" dirty="0">
              <a:solidFill>
                <a:srgbClr val="17458F"/>
              </a:solidFill>
              <a:latin typeface="Calibri" panose="020F0502020204030204" pitchFamily="34" charset="0"/>
              <a:ea typeface="Calibri" panose="020F0502020204030204" pitchFamily="34" charset="0"/>
              <a:cs typeface="Calibri" panose="020F0502020204030204" pitchFamily="34" charset="0"/>
            </a:endParaRPr>
          </a:p>
          <a:p>
            <a:pPr marL="720725" indent="-720725">
              <a:spcBef>
                <a:spcPts val="600"/>
              </a:spcBef>
              <a:buNone/>
            </a:pPr>
            <a:r>
              <a:rPr lang="en-AU" sz="3200" dirty="0">
                <a:latin typeface="Calibri" panose="020F0502020204030204" pitchFamily="34" charset="0"/>
                <a:cs typeface="Calibri" panose="020F0502020204030204" pitchFamily="34" charset="0"/>
              </a:rPr>
              <a:t>	No. Rotary Community Groups are designed to enhance the existing support available to clubs. Your Rotary Community Leader will work closely with you to increase your community impact, raise Rotary's profile, attract members, and enhance member satisfaction.</a:t>
            </a:r>
          </a:p>
          <a:p>
            <a:pPr marL="720725" indent="-720725">
              <a:buNone/>
            </a:pPr>
            <a:r>
              <a:rPr lang="en-AU" sz="3200" i="1" dirty="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Q. 	</a:t>
            </a:r>
            <a:r>
              <a:rPr lang="en-AU" sz="3200" i="1" spc="-30" dirty="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What if a club doesn’t want to join a Rotary Community Group?</a:t>
            </a:r>
            <a:endParaRPr lang="en-AU" sz="3200" spc="-30" dirty="0">
              <a:solidFill>
                <a:srgbClr val="17458F"/>
              </a:solidFill>
              <a:effectLst/>
              <a:latin typeface="Calibri" panose="020F0502020204030204" pitchFamily="34" charset="0"/>
              <a:ea typeface="Calibri" panose="020F0502020204030204" pitchFamily="34" charset="0"/>
            </a:endParaRPr>
          </a:p>
          <a:p>
            <a:pPr marL="720725" indent="-720725">
              <a:spcBef>
                <a:spcPts val="600"/>
              </a:spcBef>
              <a:buNone/>
            </a:pPr>
            <a:r>
              <a:rPr lang="en-AU" sz="3200" dirty="0">
                <a:latin typeface="Calibri" panose="020F0502020204030204" pitchFamily="34" charset="0"/>
                <a:cs typeface="Calibri" panose="020F0502020204030204" pitchFamily="34" charset="0"/>
              </a:rPr>
              <a:t>	All clubs will be allocated to a Rotary Community Group and have a Rotary Community Leader who will support them if and as needed. It is an important principle of the Pilot that no club is left behind. However, clubs are autonomous and can choose how much they participate in their group.</a:t>
            </a:r>
          </a:p>
          <a:p>
            <a:pPr marL="720725" indent="-720725">
              <a:buNone/>
            </a:pPr>
            <a:endParaRPr lang="en-AU" sz="3200" dirty="0">
              <a:effectLst/>
              <a:latin typeface="Calibri" panose="020F0502020204030204" pitchFamily="34" charset="0"/>
              <a:ea typeface="Calibri" panose="020F0502020204030204" pitchFamily="34" charset="0"/>
            </a:endParaRPr>
          </a:p>
        </p:txBody>
      </p:sp>
      <p:sp>
        <p:nvSpPr>
          <p:cNvPr id="2" name="Content Placeholder 4">
            <a:extLst>
              <a:ext uri="{FF2B5EF4-FFF2-40B4-BE49-F238E27FC236}">
                <a16:creationId xmlns:a16="http://schemas.microsoft.com/office/drawing/2014/main" id="{9B164B17-2F88-E179-00E4-C9C51123A2D6}"/>
              </a:ext>
            </a:extLst>
          </p:cNvPr>
          <p:cNvSpPr txBox="1">
            <a:spLocks/>
          </p:cNvSpPr>
          <p:nvPr/>
        </p:nvSpPr>
        <p:spPr>
          <a:xfrm>
            <a:off x="12584724" y="3686913"/>
            <a:ext cx="11196000" cy="9644624"/>
          </a:xfrm>
          <a:prstGeom prst="rect">
            <a:avLst/>
          </a:prstGeom>
          <a:no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01600" tIns="101600" rIns="101600" bIns="101600" anchor="t">
            <a:noAutofit/>
          </a:bodyPr>
          <a:lst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720725" indent="-720725">
              <a:buNone/>
            </a:pPr>
            <a:r>
              <a:rPr lang="en-AU" sz="3200" i="1" dirty="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Q.	Can my club be in a Rotary Community Group with neighbouring clubs in another District?</a:t>
            </a:r>
            <a:endParaRPr lang="en-AU" sz="3200" dirty="0">
              <a:solidFill>
                <a:srgbClr val="17458F"/>
              </a:solidFill>
              <a:effectLst/>
              <a:latin typeface="Calibri" panose="020F0502020204030204" pitchFamily="34" charset="0"/>
              <a:ea typeface="Calibri" panose="020F0502020204030204" pitchFamily="34" charset="0"/>
            </a:endParaRPr>
          </a:p>
          <a:p>
            <a:pPr marL="720725" indent="-720725">
              <a:spcBef>
                <a:spcPts val="600"/>
              </a:spcBef>
              <a:buNone/>
            </a:pPr>
            <a:r>
              <a:rPr lang="en-AU"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Yes. All clubs will remain in their Districts, but the clubs within a Rotary Community Group can span more than one District. In such cases, their Rotary Community Leader would work closely with </a:t>
            </a:r>
            <a:r>
              <a:rPr lang="en-AU" sz="3200" dirty="0">
                <a:latin typeface="Calibri" panose="020F0502020204030204" pitchFamily="34" charset="0"/>
                <a:ea typeface="Times New Roman" panose="02020603050405020304" pitchFamily="18" charset="0"/>
                <a:cs typeface="Calibri" panose="020F0502020204030204" pitchFamily="34" charset="0"/>
              </a:rPr>
              <a:t>the</a:t>
            </a:r>
            <a:r>
              <a:rPr lang="en-AU"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District Governors involved. </a:t>
            </a:r>
            <a:endParaRPr lang="en-AU" sz="3200" dirty="0">
              <a:effectLst/>
              <a:latin typeface="Calibri" panose="020F0502020204030204" pitchFamily="34" charset="0"/>
              <a:ea typeface="Calibri" panose="020F0502020204030204" pitchFamily="34" charset="0"/>
            </a:endParaRPr>
          </a:p>
          <a:p>
            <a:pPr marL="720725" indent="-720725">
              <a:buNone/>
            </a:pPr>
            <a:r>
              <a:rPr lang="en-AU" sz="3200" i="1" dirty="0">
                <a:solidFill>
                  <a:srgbClr val="17458F"/>
                </a:solidFill>
                <a:effectLst/>
                <a:latin typeface="Calibri" panose="020F0502020204030204" pitchFamily="34" charset="0"/>
                <a:ea typeface="Times New Roman" panose="02020603050405020304" pitchFamily="18" charset="0"/>
              </a:rPr>
              <a:t>Q. 	What if my club doesn’t want to change the group/cluster/area they are in now?</a:t>
            </a:r>
            <a:endParaRPr lang="en-AU" sz="3200" dirty="0">
              <a:solidFill>
                <a:srgbClr val="17458F"/>
              </a:solidFill>
              <a:effectLst/>
              <a:latin typeface="Calibri" panose="020F0502020204030204" pitchFamily="34" charset="0"/>
              <a:ea typeface="Calibri" panose="020F0502020204030204" pitchFamily="34" charset="0"/>
            </a:endParaRPr>
          </a:p>
          <a:p>
            <a:pPr marL="720725" indent="-720725">
              <a:spcBef>
                <a:spcPts val="600"/>
              </a:spcBef>
              <a:buNone/>
            </a:pPr>
            <a:r>
              <a:rPr lang="en-AU" sz="3200" dirty="0">
                <a:solidFill>
                  <a:srgbClr val="000000"/>
                </a:solidFill>
                <a:effectLst/>
                <a:latin typeface="Calibri" panose="020F0502020204030204" pitchFamily="34" charset="0"/>
                <a:ea typeface="Times New Roman" panose="02020603050405020304" pitchFamily="18" charset="0"/>
              </a:rPr>
              <a:t>	You can let us know if you would prefer to be grouped with specific clubs in the club preference form</a:t>
            </a:r>
            <a:r>
              <a:rPr lang="en-AU" sz="3200" dirty="0">
                <a:latin typeface="Calibri" panose="020F0502020204030204" pitchFamily="34" charset="0"/>
                <a:ea typeface="Times New Roman" panose="02020603050405020304" pitchFamily="18" charset="0"/>
              </a:rPr>
              <a:t>, and we </a:t>
            </a:r>
            <a:r>
              <a:rPr lang="en-AU" sz="3200" dirty="0">
                <a:solidFill>
                  <a:srgbClr val="000000"/>
                </a:solidFill>
                <a:effectLst/>
                <a:latin typeface="Calibri" panose="020F0502020204030204" pitchFamily="34" charset="0"/>
                <a:ea typeface="Times New Roman" panose="02020603050405020304" pitchFamily="18" charset="0"/>
              </a:rPr>
              <a:t>will do our best to accommodate club preferences. However, this is an opportunity to try a new way of operating and enable clubs to make a bigger difference.</a:t>
            </a:r>
            <a:endParaRPr lang="en-AU" sz="3200" dirty="0">
              <a:latin typeface="Calibri" panose="020F0502020204030204" pitchFamily="34" charset="0"/>
              <a:ea typeface="Calibri" panose="020F0502020204030204" pitchFamily="34" charset="0"/>
            </a:endParaRPr>
          </a:p>
          <a:p>
            <a:pPr marL="720725" indent="-720725">
              <a:buNone/>
            </a:pPr>
            <a:r>
              <a:rPr lang="en-AU" sz="3200" i="1" dirty="0">
                <a:solidFill>
                  <a:srgbClr val="17458F"/>
                </a:solidFill>
                <a:effectLst/>
                <a:latin typeface="Calibri" panose="020F0502020204030204" pitchFamily="34" charset="0"/>
                <a:ea typeface="Times New Roman" panose="02020603050405020304" pitchFamily="18" charset="0"/>
                <a:cs typeface="Calibri" panose="020F0502020204030204" pitchFamily="34" charset="0"/>
              </a:rPr>
              <a:t>Q.	Will we still have District Governors?</a:t>
            </a:r>
            <a:endParaRPr lang="en-AU" sz="3200" dirty="0">
              <a:solidFill>
                <a:srgbClr val="17458F"/>
              </a:solidFill>
              <a:effectLst/>
              <a:latin typeface="Calibri" panose="020F0502020204030204" pitchFamily="34" charset="0"/>
              <a:ea typeface="Calibri" panose="020F0502020204030204" pitchFamily="34" charset="0"/>
            </a:endParaRPr>
          </a:p>
          <a:p>
            <a:pPr marL="720725" indent="-720725">
              <a:spcBef>
                <a:spcPts val="600"/>
              </a:spcBef>
              <a:buNone/>
            </a:pPr>
            <a:r>
              <a:rPr lang="en-AU"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Yes. </a:t>
            </a:r>
            <a:r>
              <a:rPr lang="en-AU" sz="3200" dirty="0">
                <a:latin typeface="Calibri" panose="020F0502020204030204" pitchFamily="34" charset="0"/>
                <a:ea typeface="Times New Roman" panose="02020603050405020304" pitchFamily="18" charset="0"/>
                <a:cs typeface="Calibri" panose="020F0502020204030204" pitchFamily="34" charset="0"/>
              </a:rPr>
              <a:t>Rotary Community Leaders and District Governors will liaise collaboratively</a:t>
            </a:r>
            <a:r>
              <a:rPr lang="en-AU"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with a focus on unified support for clubs and members. </a:t>
            </a:r>
            <a:endParaRPr lang="en-AU" sz="3200" dirty="0">
              <a:effectLst/>
              <a:latin typeface="Calibri" panose="020F0502020204030204" pitchFamily="34" charset="0"/>
              <a:ea typeface="Calibri" panose="020F0502020204030204" pitchFamily="34" charset="0"/>
            </a:endParaRPr>
          </a:p>
          <a:p>
            <a:pPr marL="720725" indent="-720725">
              <a:spcBef>
                <a:spcPts val="600"/>
              </a:spcBef>
              <a:buNone/>
            </a:pPr>
            <a:endParaRPr lang="en-AU" sz="32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76738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035A2F-4EA9-A9A0-4DEB-7611CBB587A7}"/>
              </a:ext>
            </a:extLst>
          </p:cNvPr>
          <p:cNvSpPr/>
          <p:nvPr/>
        </p:nvSpPr>
        <p:spPr>
          <a:xfrm>
            <a:off x="0" y="-30000"/>
            <a:ext cx="24434800" cy="3454945"/>
          </a:xfrm>
          <a:prstGeom prst="rect">
            <a:avLst/>
          </a:prstGeom>
          <a:solidFill>
            <a:srgbClr val="4343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0">
              <a:solidFill>
                <a:srgbClr val="222A35"/>
              </a:solidFill>
            </a:endParaRPr>
          </a:p>
        </p:txBody>
      </p:sp>
      <p:sp>
        <p:nvSpPr>
          <p:cNvPr id="13" name="OTLSHAPE_TB_00000000000000000000000000000000_ElapsedTime" hidden="1"/>
          <p:cNvSpPr/>
          <p:nvPr>
            <p:custDataLst>
              <p:tags r:id="rId2"/>
            </p:custDataLst>
          </p:nvPr>
        </p:nvSpPr>
        <p:spPr>
          <a:xfrm>
            <a:off x="2006600" y="1270000"/>
            <a:ext cx="0" cy="0"/>
          </a:xfrm>
          <a:prstGeom prst="rect">
            <a:avLst/>
          </a:prstGeom>
          <a:solidFill>
            <a:srgbClr val="000000">
              <a:alpha val="100000"/>
            </a:srgbClr>
          </a:solidFill>
        </p:spPr>
        <p:txBody>
          <a:bodyPr/>
          <a:lstStyle/>
          <a:p>
            <a:endParaRPr lang="en-NZ"/>
          </a:p>
        </p:txBody>
      </p:sp>
      <p:sp>
        <p:nvSpPr>
          <p:cNvPr id="14" name="OTLSHAPE_TB_00000000000000000000000000000000_TodayMarkerShape" hidden="1"/>
          <p:cNvSpPr/>
          <p:nvPr>
            <p:custDataLst>
              <p:tags r:id="rId3"/>
            </p:custDataLst>
          </p:nvPr>
        </p:nvSpPr>
        <p:spPr>
          <a:xfrm>
            <a:off x="5181600" y="2032000"/>
            <a:ext cx="228600" cy="254000"/>
          </a:xfrm>
          <a:prstGeom prst="triangle">
            <a:avLst/>
          </a:prstGeom>
          <a:solidFill>
            <a:srgbClr val="FF0000">
              <a:alpha val="100000"/>
            </a:srgbClr>
          </a:solidFill>
        </p:spPr>
        <p:txBody>
          <a:bodyPr/>
          <a:lstStyle/>
          <a:p>
            <a:endParaRPr lang="en-NZ"/>
          </a:p>
        </p:txBody>
      </p:sp>
      <p:sp>
        <p:nvSpPr>
          <p:cNvPr id="15" name="OTLSHAPE_TB_00000000000000000000000000000000_TodayMarkerText" hidden="1">
            <a:extLst>
              <a:ext uri="{4A201385-C31D-47CC-BD62-8ED7052B087C}">
                <a16:creationId xmlns="" xmlns:a16="http://schemas.microsoft.com/office/drawing/2014/main\" xmlns:p14="http://schemas.microsoft.com/office/powerpoint/2010/main" id="9C8C2A7E-72DC-459F-B056-AEFD234142F6"/>
              </a:ext>
            </a:extLst>
          </p:cNvPr>
          <p:cNvSpPr txBox="1"/>
          <p:nvPr>
            <p:custDataLst>
              <p:tags r:id="rId4"/>
            </p:custDataLst>
          </p:nvPr>
        </p:nvSpPr>
        <p:spPr>
          <a:xfrm>
            <a:off x="4891819" y="2116727"/>
            <a:ext cx="833562" cy="338554"/>
          </a:xfrm>
          <a:prstGeom prst="rect">
            <a:avLst/>
          </a:prstGeom>
          <a:noFill/>
        </p:spPr>
        <p:txBody>
          <a:bodyPr vert="horz" wrap="none" lIns="0" tIns="0" rIns="0" bIns="0" rtlCol="0" anchor="ctr" anchorCtr="0">
            <a:spAutoFit/>
          </a:bodyPr>
          <a:lstStyle/>
          <a:p>
            <a:pPr algn="ctr"/>
            <a:r>
              <a:rPr lang="en-US" sz="2200">
                <a:solidFill>
                  <a:srgbClr val="000000">
                    <a:alpha val="100000"/>
                  </a:srgbClr>
                </a:solidFill>
                <a:latin typeface="Arial" panose="02040604050505020304" pitchFamily="18" charset="0"/>
              </a:rPr>
              <a:t>Today</a:t>
            </a:r>
          </a:p>
        </p:txBody>
      </p:sp>
      <p:cxnSp>
        <p:nvCxnSpPr>
          <p:cNvPr id="18" name="OTLSHAPE_TB_00000000000000000000000000000000_MinorTickMarkAbove1" hidden="1"/>
          <p:cNvCxnSpPr/>
          <p:nvPr>
            <p:custDataLst>
              <p:tags r:id="rId5"/>
            </p:custDataLst>
          </p:nvPr>
        </p:nvCxnSpPr>
        <p:spPr>
          <a:xfrm>
            <a:off x="40640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19" name="OTLSHAPE_TB_00000000000000000000000000000000_MinorTickMarkBelow1" hidden="1"/>
          <p:cNvCxnSpPr/>
          <p:nvPr>
            <p:custDataLst>
              <p:tags r:id="rId6"/>
            </p:custDataLst>
          </p:nvPr>
        </p:nvCxnSpPr>
        <p:spPr>
          <a:xfrm>
            <a:off x="40640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2" name="OTLSHAPE_TB_00000000000000000000000000000000_MinorTickMarkAbove2" hidden="1"/>
          <p:cNvCxnSpPr/>
          <p:nvPr>
            <p:custDataLst>
              <p:tags r:id="rId7"/>
            </p:custDataLst>
          </p:nvPr>
        </p:nvCxnSpPr>
        <p:spPr>
          <a:xfrm>
            <a:off x="81534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3" name="OTLSHAPE_TB_00000000000000000000000000000000_MinorTickMarkBelow2" hidden="1"/>
          <p:cNvCxnSpPr/>
          <p:nvPr>
            <p:custDataLst>
              <p:tags r:id="rId8"/>
            </p:custDataLst>
          </p:nvPr>
        </p:nvCxnSpPr>
        <p:spPr>
          <a:xfrm>
            <a:off x="81534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6" name="OTLSHAPE_TB_00000000000000000000000000000000_MinorTickMarkAbove3" hidden="1"/>
          <p:cNvCxnSpPr/>
          <p:nvPr>
            <p:custDataLst>
              <p:tags r:id="rId9"/>
            </p:custDataLst>
          </p:nvPr>
        </p:nvCxnSpPr>
        <p:spPr>
          <a:xfrm>
            <a:off x="122428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7" name="OTLSHAPE_TB_00000000000000000000000000000000_MinorTickMarkBelow3" hidden="1"/>
          <p:cNvCxnSpPr/>
          <p:nvPr>
            <p:custDataLst>
              <p:tags r:id="rId10"/>
            </p:custDataLst>
          </p:nvPr>
        </p:nvCxnSpPr>
        <p:spPr>
          <a:xfrm>
            <a:off x="122428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0" name="OTLSHAPE_TB_00000000000000000000000000000000_MinorTickMarkAbove4" hidden="1"/>
          <p:cNvCxnSpPr/>
          <p:nvPr>
            <p:custDataLst>
              <p:tags r:id="rId11"/>
            </p:custDataLst>
          </p:nvPr>
        </p:nvCxnSpPr>
        <p:spPr>
          <a:xfrm>
            <a:off x="163322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1" name="OTLSHAPE_TB_00000000000000000000000000000000_MinorTickMarkBelow4" hidden="1"/>
          <p:cNvCxnSpPr/>
          <p:nvPr>
            <p:custDataLst>
              <p:tags r:id="rId12"/>
            </p:custDataLst>
          </p:nvPr>
        </p:nvCxnSpPr>
        <p:spPr>
          <a:xfrm>
            <a:off x="163322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4" name="OTLSHAPE_TB_00000000000000000000000000000000_MinorTickMarkAbove5" hidden="1"/>
          <p:cNvCxnSpPr/>
          <p:nvPr>
            <p:custDataLst>
              <p:tags r:id="rId13"/>
            </p:custDataLst>
          </p:nvPr>
        </p:nvCxnSpPr>
        <p:spPr>
          <a:xfrm>
            <a:off x="204216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5" name="OTLSHAPE_TB_00000000000000000000000000000000_MinorTickMarkBelow5" hidden="1"/>
          <p:cNvCxnSpPr/>
          <p:nvPr>
            <p:custDataLst>
              <p:tags r:id="rId14"/>
            </p:custDataLst>
          </p:nvPr>
        </p:nvCxnSpPr>
        <p:spPr>
          <a:xfrm>
            <a:off x="204216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54" name="OTLSHAPE_G_00000000000000000000000000000000_ShapeBelow0" hidden="1"/>
          <p:cNvCxnSpPr/>
          <p:nvPr>
            <p:custDataLst>
              <p:tags r:id="rId15"/>
            </p:custDataLst>
          </p:nvPr>
        </p:nvCxnSpPr>
        <p:spPr>
          <a:xfrm>
            <a:off x="6096000" y="2032000"/>
            <a:ext cx="0" cy="10591800"/>
          </a:xfrm>
          <a:prstGeom prst="line">
            <a:avLst/>
          </a:prstGeom>
          <a:ln w="0" cap="flat" cmpd="sng" algn="ctr">
            <a:solidFill>
              <a:srgbClr val="5B9BD5">
                <a:alpha val="15000"/>
              </a:srgbClr>
            </a:solidFill>
            <a:prstDash val="solid"/>
            <a:headEnd type="none" w="med" len="med"/>
            <a:tailEnd type="none" w="med" len="med"/>
          </a:ln>
        </p:spPr>
      </p:cxnSp>
      <p:cxnSp>
        <p:nvCxnSpPr>
          <p:cNvPr id="55" name="OTLSHAPE_G_00000000000000000000000000000000_ShapeBelow1" hidden="1"/>
          <p:cNvCxnSpPr/>
          <p:nvPr>
            <p:custDataLst>
              <p:tags r:id="rId16"/>
            </p:custDataLst>
          </p:nvPr>
        </p:nvCxnSpPr>
        <p:spPr>
          <a:xfrm>
            <a:off x="10185400" y="2032000"/>
            <a:ext cx="0" cy="10591800"/>
          </a:xfrm>
          <a:prstGeom prst="line">
            <a:avLst/>
          </a:prstGeom>
          <a:ln w="0" cap="flat" cmpd="sng" algn="ctr">
            <a:solidFill>
              <a:srgbClr val="5B9BD5">
                <a:alpha val="15000"/>
              </a:srgbClr>
            </a:solidFill>
            <a:prstDash val="solid"/>
            <a:headEnd type="none" w="med" len="med"/>
            <a:tailEnd type="none" w="med" len="med"/>
          </a:ln>
        </p:spPr>
      </p:cxnSp>
      <p:cxnSp>
        <p:nvCxnSpPr>
          <p:cNvPr id="56" name="OTLSHAPE_G_00000000000000000000000000000000_ShapeBelow2" hidden="1"/>
          <p:cNvCxnSpPr/>
          <p:nvPr>
            <p:custDataLst>
              <p:tags r:id="rId17"/>
            </p:custDataLst>
          </p:nvPr>
        </p:nvCxnSpPr>
        <p:spPr>
          <a:xfrm>
            <a:off x="14300200" y="2032000"/>
            <a:ext cx="0" cy="10591800"/>
          </a:xfrm>
          <a:prstGeom prst="line">
            <a:avLst/>
          </a:prstGeom>
          <a:ln w="0" cap="flat" cmpd="sng" algn="ctr">
            <a:solidFill>
              <a:srgbClr val="5B9BD5">
                <a:alpha val="15000"/>
              </a:srgbClr>
            </a:solidFill>
            <a:prstDash val="solid"/>
            <a:headEnd type="none" w="med" len="med"/>
            <a:tailEnd type="none" w="med" len="med"/>
          </a:ln>
        </p:spPr>
      </p:cxnSp>
      <p:cxnSp>
        <p:nvCxnSpPr>
          <p:cNvPr id="57" name="OTLSHAPE_G_00000000000000000000000000000000_ShapeBelow3" hidden="1"/>
          <p:cNvCxnSpPr/>
          <p:nvPr>
            <p:custDataLst>
              <p:tags r:id="rId18"/>
            </p:custDataLst>
          </p:nvPr>
        </p:nvCxnSpPr>
        <p:spPr>
          <a:xfrm>
            <a:off x="18389600" y="2032000"/>
            <a:ext cx="0" cy="10591800"/>
          </a:xfrm>
          <a:prstGeom prst="line">
            <a:avLst/>
          </a:prstGeom>
          <a:ln w="0" cap="flat" cmpd="sng" algn="ctr">
            <a:solidFill>
              <a:srgbClr val="5B9BD5">
                <a:alpha val="15000"/>
              </a:srgbClr>
            </a:solidFill>
            <a:prstDash val="solid"/>
            <a:headEnd type="none" w="med" len="med"/>
            <a:tailEnd type="none" w="med" len="med"/>
          </a:ln>
        </p:spPr>
      </p:cxnSp>
      <p:sp>
        <p:nvSpPr>
          <p:cNvPr id="58" name="OTLSHAPE_SL2A_2719152896d840e98885a8f08133bfbe_HeaderRectangle" hidden="1"/>
          <p:cNvSpPr/>
          <p:nvPr>
            <p:custDataLst>
              <p:tags r:id="rId19"/>
            </p:custDataLst>
          </p:nvPr>
        </p:nvSpPr>
        <p:spPr>
          <a:xfrm>
            <a:off x="1752600" y="2438400"/>
            <a:ext cx="0" cy="0"/>
          </a:xfrm>
          <a:prstGeom prst="rect">
            <a:avLst/>
          </a:prstGeom>
          <a:solidFill>
            <a:srgbClr val="4472C4">
              <a:alpha val="25000"/>
            </a:srgbClr>
          </a:solidFill>
        </p:spPr>
        <p:txBody>
          <a:bodyPr/>
          <a:lstStyle/>
          <a:p>
            <a:endParaRPr lang="en-NZ"/>
          </a:p>
        </p:txBody>
      </p:sp>
      <p:sp>
        <p:nvSpPr>
          <p:cNvPr id="59" name="OTLSHAPE_SL2A_2719152896d840e98885a8f08133bfbe_Header" hidden="1">
            <a:extLst>
              <a:ext uri="{FCD9E0B2-CE05-4A57-B7E7-1A396402FA6A}">
                <a16:creationId xmlns="" xmlns:a16="http://schemas.microsoft.com/office/drawing/2014/main\" xmlns:p14="http://schemas.microsoft.com/office/powerpoint/2010/main" id="B5381979-7A39-438F-A434-F7E08C72B494"/>
              </a:ext>
            </a:extLst>
          </p:cNvPr>
          <p:cNvSpPr txBox="1"/>
          <p:nvPr>
            <p:custDataLst>
              <p:tags r:id="rId20"/>
            </p:custDataLst>
          </p:nvPr>
        </p:nvSpPr>
        <p:spPr>
          <a:xfrm>
            <a:off x="1879600" y="3170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60" name="OTLSHAPE_SL2A_2719152896d840e98885a8f08133bfbe_BackgroundRectangle" hidden="1"/>
          <p:cNvSpPr/>
          <p:nvPr>
            <p:custDataLst>
              <p:tags r:id="rId21"/>
            </p:custDataLst>
          </p:nvPr>
        </p:nvSpPr>
        <p:spPr>
          <a:xfrm>
            <a:off x="1752600" y="2438400"/>
            <a:ext cx="20701000" cy="2362200"/>
          </a:xfrm>
          <a:prstGeom prst="rect">
            <a:avLst/>
          </a:prstGeom>
          <a:solidFill>
            <a:srgbClr val="C0504D">
              <a:alpha val="20000"/>
            </a:srgbClr>
          </a:solidFill>
        </p:spPr>
        <p:txBody>
          <a:bodyPr/>
          <a:lstStyle/>
          <a:p>
            <a:endParaRPr lang="en-NZ"/>
          </a:p>
        </p:txBody>
      </p:sp>
      <p:sp>
        <p:nvSpPr>
          <p:cNvPr id="62" name="OTLSHAPE_SLM_3d2bb9c88ee44ed591fbb9f76a894e33_Date" hidden="1">
            <a:extLst>
              <a:ext uri="{1EC92943-F7CF-4EBF-8669-A409548A57B7}">
                <a16:creationId xmlns="" xmlns:a16="http://schemas.microsoft.com/office/drawing/2014/main\" xmlns:p14="http://schemas.microsoft.com/office/powerpoint/2010/main" id="5B1FBAA1-06BB-428C-9EEC-2C6C6EE65929"/>
              </a:ext>
            </a:extLst>
          </p:cNvPr>
          <p:cNvSpPr txBox="1"/>
          <p:nvPr>
            <p:custDataLst>
              <p:tags r:id="rId22"/>
            </p:custDataLst>
          </p:nvPr>
        </p:nvSpPr>
        <p:spPr>
          <a:xfrm>
            <a:off x="2794000" y="2306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65" name="OTLSHAPE_SLT_befdaf39085e473b8b97415abb965762_ShapePercentage" hidden="1"/>
          <p:cNvSpPr/>
          <p:nvPr>
            <p:custDataLst>
              <p:tags r:id="rId23"/>
            </p:custDataLst>
          </p:nvPr>
        </p:nvSpPr>
        <p:spPr>
          <a:xfrm>
            <a:off x="3505200" y="3149600"/>
            <a:ext cx="0" cy="0"/>
          </a:xfrm>
          <a:prstGeom prst="roundRect">
            <a:avLst>
              <a:gd name="adj" fmla="val 100000"/>
            </a:avLst>
          </a:prstGeom>
          <a:solidFill>
            <a:srgbClr val="000000">
              <a:alpha val="35000"/>
            </a:srgbClr>
          </a:solidFill>
        </p:spPr>
        <p:txBody>
          <a:bodyPr/>
          <a:lstStyle/>
          <a:p>
            <a:endParaRPr lang="en-NZ"/>
          </a:p>
        </p:txBody>
      </p:sp>
      <p:sp>
        <p:nvSpPr>
          <p:cNvPr id="66" name="OTLSHAPE_SLT_befdaf39085e473b8b97415abb965762_Duration" hidden="1">
            <a:extLst>
              <a:ext uri="{1A74E829-389C-4876-9BE1-C13B7BD6695A}">
                <a16:creationId xmlns="" xmlns:a16="http://schemas.microsoft.com/office/drawing/2014/main\" xmlns:p14="http://schemas.microsoft.com/office/powerpoint/2010/main" id="1FFFC600-A54D-4C4D-A614-91E5626D0531"/>
              </a:ext>
            </a:extLst>
          </p:cNvPr>
          <p:cNvSpPr txBox="1"/>
          <p:nvPr>
            <p:custDataLst>
              <p:tags r:id="rId24"/>
            </p:custDataLst>
          </p:nvPr>
        </p:nvSpPr>
        <p:spPr>
          <a:xfrm>
            <a:off x="3505200" y="31381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109 days</a:t>
            </a:r>
          </a:p>
        </p:txBody>
      </p:sp>
      <p:sp>
        <p:nvSpPr>
          <p:cNvPr id="67" name="OTLSHAPE_SLT_befdaf39085e473b8b97415abb965762_TextPercentage" hidden="1">
            <a:extLst>
              <a:ext uri="{0AF33E1E-1C84-420B-B96E-2D4411D30FBF}">
                <a16:creationId xmlns="" xmlns:a16="http://schemas.microsoft.com/office/drawing/2014/main\" xmlns:p14="http://schemas.microsoft.com/office/powerpoint/2010/main" id="756BF9C4-435D-4451-B235-F958FF8131CF"/>
              </a:ext>
            </a:extLst>
          </p:cNvPr>
          <p:cNvSpPr txBox="1"/>
          <p:nvPr>
            <p:custDataLst>
              <p:tags r:id="rId25"/>
            </p:custDataLst>
          </p:nvPr>
        </p:nvSpPr>
        <p:spPr>
          <a:xfrm>
            <a:off x="3505200" y="3417504"/>
            <a:ext cx="736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100%</a:t>
            </a:r>
          </a:p>
        </p:txBody>
      </p:sp>
      <p:sp>
        <p:nvSpPr>
          <p:cNvPr id="68" name="OTLSHAPE_SLT_befdaf39085e473b8b97415abb965762_JoinedDate" hidden="1">
            <a:extLst>
              <a:ext uri="{D4AB28E9-4DAC-4AC0-A132-4185B06B47D6}">
                <a16:creationId xmlns="" xmlns:a16="http://schemas.microsoft.com/office/drawing/2014/main\" xmlns:p14="http://schemas.microsoft.com/office/powerpoint/2010/main" id="003090A3-0FA4-43E4-8083-38BC39F70C7F"/>
              </a:ext>
            </a:extLst>
          </p:cNvPr>
          <p:cNvSpPr txBox="1"/>
          <p:nvPr>
            <p:custDataLst>
              <p:tags r:id="rId26"/>
            </p:custDataLst>
          </p:nvPr>
        </p:nvSpPr>
        <p:spPr>
          <a:xfrm>
            <a:off x="3505200" y="3221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69" name="OTLSHAPE_SLT_befdaf39085e473b8b97415abb965762_StartDate" hidden="1">
            <a:extLst>
              <a:ext uri="{C39451EC-FF6E-4703-9A41-91ECF983AE8A}">
                <a16:creationId xmlns="" xmlns:a16="http://schemas.microsoft.com/office/drawing/2014/main\" xmlns:p14="http://schemas.microsoft.com/office/powerpoint/2010/main" id="AF54539B-51D3-47E2-A0AB-C2E9C1088529"/>
              </a:ext>
            </a:extLst>
          </p:cNvPr>
          <p:cNvSpPr txBox="1"/>
          <p:nvPr>
            <p:custDataLst>
              <p:tags r:id="rId27"/>
            </p:custDataLst>
          </p:nvPr>
        </p:nvSpPr>
        <p:spPr>
          <a:xfrm>
            <a:off x="3505200" y="3221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70" name="OTLSHAPE_SLT_befdaf39085e473b8b97415abb965762_EndDate" hidden="1">
            <a:extLst>
              <a:ext uri="{E280C2DF-A659-4951-AFC6-DB0B839E40C0}">
                <a16:creationId xmlns="" xmlns:a16="http://schemas.microsoft.com/office/drawing/2014/main\" xmlns:p14="http://schemas.microsoft.com/office/powerpoint/2010/main" id="46A309DE-6C33-4DCB-BC51-12AF775CFEA7"/>
              </a:ext>
            </a:extLst>
          </p:cNvPr>
          <p:cNvSpPr txBox="1"/>
          <p:nvPr>
            <p:custDataLst>
              <p:tags r:id="rId28"/>
            </p:custDataLst>
          </p:nvPr>
        </p:nvSpPr>
        <p:spPr>
          <a:xfrm>
            <a:off x="3505200" y="3221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73" name="OTLSHAPE_SLT_dbda404e63214ec4a97be48cb466c358_ShapePercentage" hidden="1"/>
          <p:cNvSpPr/>
          <p:nvPr>
            <p:custDataLst>
              <p:tags r:id="rId29"/>
            </p:custDataLst>
          </p:nvPr>
        </p:nvSpPr>
        <p:spPr>
          <a:xfrm>
            <a:off x="4902200" y="3683000"/>
            <a:ext cx="0" cy="0"/>
          </a:xfrm>
          <a:prstGeom prst="roundRect">
            <a:avLst>
              <a:gd name="adj" fmla="val 100000"/>
            </a:avLst>
          </a:prstGeom>
          <a:solidFill>
            <a:srgbClr val="000000">
              <a:alpha val="35000"/>
            </a:srgbClr>
          </a:solidFill>
        </p:spPr>
        <p:txBody>
          <a:bodyPr/>
          <a:lstStyle/>
          <a:p>
            <a:endParaRPr lang="en-NZ"/>
          </a:p>
        </p:txBody>
      </p:sp>
      <p:sp>
        <p:nvSpPr>
          <p:cNvPr id="74" name="OTLSHAPE_SLT_dbda404e63214ec4a97be48cb466c358_Duration" hidden="1">
            <a:extLst>
              <a:ext uri="{D4CB00CD-11E2-4D7B-A873-284F26F06B55}">
                <a16:creationId xmlns="" xmlns:a16="http://schemas.microsoft.com/office/drawing/2014/main\" xmlns:p14="http://schemas.microsoft.com/office/powerpoint/2010/main" id="822BEE3C-F288-49A0-AF39-D06BD9D14A12"/>
              </a:ext>
            </a:extLst>
          </p:cNvPr>
          <p:cNvSpPr txBox="1"/>
          <p:nvPr>
            <p:custDataLst>
              <p:tags r:id="rId30"/>
            </p:custDataLst>
          </p:nvPr>
        </p:nvSpPr>
        <p:spPr>
          <a:xfrm>
            <a:off x="4902200" y="36715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20 days</a:t>
            </a:r>
          </a:p>
        </p:txBody>
      </p:sp>
      <p:sp>
        <p:nvSpPr>
          <p:cNvPr id="75" name="OTLSHAPE_SLT_dbda404e63214ec4a97be48cb466c358_TextPercentage" hidden="1">
            <a:extLst>
              <a:ext uri="{6E0CC60C-B94B-41E7-9741-B3FAC942F96A}">
                <a16:creationId xmlns="" xmlns:a16="http://schemas.microsoft.com/office/drawing/2014/main\" xmlns:p14="http://schemas.microsoft.com/office/powerpoint/2010/main" id="DA8731EA-1F27-41DB-BC81-6430381FD9E6"/>
              </a:ext>
            </a:extLst>
          </p:cNvPr>
          <p:cNvSpPr txBox="1"/>
          <p:nvPr>
            <p:custDataLst>
              <p:tags r:id="rId31"/>
            </p:custDataLst>
          </p:nvPr>
        </p:nvSpPr>
        <p:spPr>
          <a:xfrm>
            <a:off x="4902200" y="3950904"/>
            <a:ext cx="736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100%</a:t>
            </a:r>
          </a:p>
        </p:txBody>
      </p:sp>
      <p:sp>
        <p:nvSpPr>
          <p:cNvPr id="76" name="OTLSHAPE_SLT_dbda404e63214ec4a97be48cb466c358_JoinedDate" hidden="1">
            <a:extLst>
              <a:ext uri="{85AD45CB-69DF-4AC4-8A79-7925BFB1E1FB}">
                <a16:creationId xmlns="" xmlns:a16="http://schemas.microsoft.com/office/drawing/2014/main\" xmlns:p14="http://schemas.microsoft.com/office/powerpoint/2010/main" id="0172748E-7610-49E6-983B-D93761D0D65E"/>
              </a:ext>
            </a:extLst>
          </p:cNvPr>
          <p:cNvSpPr txBox="1"/>
          <p:nvPr>
            <p:custDataLst>
              <p:tags r:id="rId32"/>
            </p:custDataLst>
          </p:nvPr>
        </p:nvSpPr>
        <p:spPr>
          <a:xfrm>
            <a:off x="4902200" y="3754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77" name="OTLSHAPE_SLT_dbda404e63214ec4a97be48cb466c358_StartDate" hidden="1">
            <a:extLst>
              <a:ext uri="{C912BAE6-9C47-4880-92C2-96727614C4AC}">
                <a16:creationId xmlns="" xmlns:a16="http://schemas.microsoft.com/office/drawing/2014/main\" xmlns:p14="http://schemas.microsoft.com/office/powerpoint/2010/main" id="C8BC0D9D-4005-4CD2-B847-3E2AE2643C2C"/>
              </a:ext>
            </a:extLst>
          </p:cNvPr>
          <p:cNvSpPr txBox="1"/>
          <p:nvPr>
            <p:custDataLst>
              <p:tags r:id="rId33"/>
            </p:custDataLst>
          </p:nvPr>
        </p:nvSpPr>
        <p:spPr>
          <a:xfrm>
            <a:off x="4902200" y="3754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78" name="OTLSHAPE_SLT_dbda404e63214ec4a97be48cb466c358_EndDate" hidden="1">
            <a:extLst>
              <a:ext uri="{7014EF2F-02C7-40B6-B928-2955BD0116EF}">
                <a16:creationId xmlns="" xmlns:a16="http://schemas.microsoft.com/office/drawing/2014/main\" xmlns:p14="http://schemas.microsoft.com/office/powerpoint/2010/main" id="AA0F9B96-A0A5-4AEC-B3B2-3BB4559A60AD"/>
              </a:ext>
            </a:extLst>
          </p:cNvPr>
          <p:cNvSpPr txBox="1"/>
          <p:nvPr>
            <p:custDataLst>
              <p:tags r:id="rId34"/>
            </p:custDataLst>
          </p:nvPr>
        </p:nvSpPr>
        <p:spPr>
          <a:xfrm>
            <a:off x="4902200" y="3754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81" name="OTLSHAPE_SLM_41f5d329f80c409598758bb1380793bc_Date" hidden="1">
            <a:extLst>
              <a:ext uri="{025527A7-90FA-411B-94D1-EA0B8D4E77CA}">
                <a16:creationId xmlns="" xmlns:a16="http://schemas.microsoft.com/office/drawing/2014/main\" xmlns:p14="http://schemas.microsoft.com/office/powerpoint/2010/main" id="EA257C3E-1DCD-40D6-949C-730D61EDDB68"/>
              </a:ext>
            </a:extLst>
          </p:cNvPr>
          <p:cNvSpPr txBox="1"/>
          <p:nvPr>
            <p:custDataLst>
              <p:tags r:id="rId35"/>
            </p:custDataLst>
          </p:nvPr>
        </p:nvSpPr>
        <p:spPr>
          <a:xfrm>
            <a:off x="4953000" y="4008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83" name="OTLSHAPE_SL2A_17c114150e7649949a4ce84592591a80_HeaderRectangle" hidden="1"/>
          <p:cNvSpPr/>
          <p:nvPr>
            <p:custDataLst>
              <p:tags r:id="rId36"/>
            </p:custDataLst>
          </p:nvPr>
        </p:nvSpPr>
        <p:spPr>
          <a:xfrm>
            <a:off x="1752600" y="4927600"/>
            <a:ext cx="0" cy="0"/>
          </a:xfrm>
          <a:prstGeom prst="rect">
            <a:avLst/>
          </a:prstGeom>
          <a:solidFill>
            <a:srgbClr val="4472C4">
              <a:alpha val="25000"/>
            </a:srgbClr>
          </a:solidFill>
        </p:spPr>
        <p:txBody>
          <a:bodyPr/>
          <a:lstStyle/>
          <a:p>
            <a:endParaRPr lang="en-NZ"/>
          </a:p>
        </p:txBody>
      </p:sp>
      <p:sp>
        <p:nvSpPr>
          <p:cNvPr id="84" name="OTLSHAPE_SL2A_17c114150e7649949a4ce84592591a80_Header" hidden="1">
            <a:extLst>
              <a:ext uri="{65489617-9C01-4022-A759-091C12F67D1D}">
                <a16:creationId xmlns="" xmlns:a16="http://schemas.microsoft.com/office/drawing/2014/main\" xmlns:p14="http://schemas.microsoft.com/office/powerpoint/2010/main" id="463243F4-3D03-4921-BC52-2B4A3705CD0E"/>
              </a:ext>
            </a:extLst>
          </p:cNvPr>
          <p:cNvSpPr txBox="1"/>
          <p:nvPr>
            <p:custDataLst>
              <p:tags r:id="rId37"/>
            </p:custDataLst>
          </p:nvPr>
        </p:nvSpPr>
        <p:spPr>
          <a:xfrm>
            <a:off x="1879600" y="53041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85" name="OTLSHAPE_SL2A_17c114150e7649949a4ce84592591a80_BackgroundRectangle" hidden="1"/>
          <p:cNvSpPr/>
          <p:nvPr>
            <p:custDataLst>
              <p:tags r:id="rId38"/>
            </p:custDataLst>
          </p:nvPr>
        </p:nvSpPr>
        <p:spPr>
          <a:xfrm>
            <a:off x="1752600" y="4927600"/>
            <a:ext cx="20701000" cy="1676400"/>
          </a:xfrm>
          <a:prstGeom prst="rect">
            <a:avLst/>
          </a:prstGeom>
          <a:solidFill>
            <a:srgbClr val="9BBB59">
              <a:alpha val="20000"/>
            </a:srgbClr>
          </a:solidFill>
        </p:spPr>
        <p:txBody>
          <a:bodyPr/>
          <a:lstStyle/>
          <a:p>
            <a:endParaRPr lang="en-NZ"/>
          </a:p>
        </p:txBody>
      </p:sp>
      <p:sp>
        <p:nvSpPr>
          <p:cNvPr id="87" name="OTLSHAPE_SLT_4e2bf142e2434f46b49f19835a13e719_ShapePercentage" hidden="1"/>
          <p:cNvSpPr/>
          <p:nvPr>
            <p:custDataLst>
              <p:tags r:id="rId39"/>
            </p:custDataLst>
          </p:nvPr>
        </p:nvSpPr>
        <p:spPr>
          <a:xfrm>
            <a:off x="2362200" y="5003800"/>
            <a:ext cx="0" cy="0"/>
          </a:xfrm>
          <a:prstGeom prst="roundRect">
            <a:avLst>
              <a:gd name="adj" fmla="val 100000"/>
            </a:avLst>
          </a:prstGeom>
          <a:solidFill>
            <a:srgbClr val="000000">
              <a:alpha val="35000"/>
            </a:srgbClr>
          </a:solidFill>
        </p:spPr>
        <p:txBody>
          <a:bodyPr/>
          <a:lstStyle/>
          <a:p>
            <a:endParaRPr lang="en-NZ"/>
          </a:p>
        </p:txBody>
      </p:sp>
      <p:sp>
        <p:nvSpPr>
          <p:cNvPr id="88" name="OTLSHAPE_SLT_4e2bf142e2434f46b49f19835a13e719_Duration" hidden="1">
            <a:extLst>
              <a:ext uri="{01E06392-E407-4F27-9A0D-C959497B0D4C}">
                <a16:creationId xmlns="" xmlns:a16="http://schemas.microsoft.com/office/drawing/2014/main\" xmlns:p14="http://schemas.microsoft.com/office/powerpoint/2010/main" id="B49D1567-C5DC-4687-906A-6839B66FF31F"/>
              </a:ext>
            </a:extLst>
          </p:cNvPr>
          <p:cNvSpPr txBox="1"/>
          <p:nvPr>
            <p:custDataLst>
              <p:tags r:id="rId40"/>
            </p:custDataLst>
          </p:nvPr>
        </p:nvSpPr>
        <p:spPr>
          <a:xfrm>
            <a:off x="2362200" y="4992304"/>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699 days</a:t>
            </a:r>
          </a:p>
        </p:txBody>
      </p:sp>
      <p:sp>
        <p:nvSpPr>
          <p:cNvPr id="89" name="OTLSHAPE_SLT_4e2bf142e2434f46b49f19835a13e719_TextPercentage" hidden="1">
            <a:extLst>
              <a:ext uri="{085A55B4-A934-4DCA-B26B-47D1408E2D02}">
                <a16:creationId xmlns="" xmlns:a16="http://schemas.microsoft.com/office/drawing/2014/main\" xmlns:p14="http://schemas.microsoft.com/office/powerpoint/2010/main" id="02DDDBF6-4CFA-4773-9DE5-B921C4F1CA43"/>
              </a:ext>
            </a:extLst>
          </p:cNvPr>
          <p:cNvSpPr txBox="1"/>
          <p:nvPr>
            <p:custDataLst>
              <p:tags r:id="rId41"/>
            </p:custDataLst>
          </p:nvPr>
        </p:nvSpPr>
        <p:spPr>
          <a:xfrm>
            <a:off x="2362200" y="52717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90" name="OTLSHAPE_SLT_4e2bf142e2434f46b49f19835a13e719_JoinedDate" hidden="1">
            <a:extLst>
              <a:ext uri="{CD6C3FA3-F171-4B15-8997-DFA41436BF31}">
                <a16:creationId xmlns="" xmlns:a16="http://schemas.microsoft.com/office/drawing/2014/main\" xmlns:p14="http://schemas.microsoft.com/office/powerpoint/2010/main" id="B6A60620-5B1E-401D-8B90-687579CE1D2B"/>
              </a:ext>
            </a:extLst>
          </p:cNvPr>
          <p:cNvSpPr txBox="1"/>
          <p:nvPr>
            <p:custDataLst>
              <p:tags r:id="rId42"/>
            </p:custDataLst>
          </p:nvPr>
        </p:nvSpPr>
        <p:spPr>
          <a:xfrm>
            <a:off x="2362200" y="5075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91" name="OTLSHAPE_SLT_4e2bf142e2434f46b49f19835a13e719_StartDate" hidden="1">
            <a:extLst>
              <a:ext uri="{1AC6C256-745C-4224-B652-23990465A0FD}">
                <a16:creationId xmlns="" xmlns:a16="http://schemas.microsoft.com/office/drawing/2014/main\" xmlns:p14="http://schemas.microsoft.com/office/powerpoint/2010/main" id="3E055503-73D9-4F64-9F0F-01D43E84BB49"/>
              </a:ext>
            </a:extLst>
          </p:cNvPr>
          <p:cNvSpPr txBox="1"/>
          <p:nvPr>
            <p:custDataLst>
              <p:tags r:id="rId43"/>
            </p:custDataLst>
          </p:nvPr>
        </p:nvSpPr>
        <p:spPr>
          <a:xfrm>
            <a:off x="2362200" y="5075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92" name="OTLSHAPE_SLT_4e2bf142e2434f46b49f19835a13e719_EndDate" hidden="1">
            <a:extLst>
              <a:ext uri="{BA024E3E-3EB4-4186-A857-2E3EF6E1A244}">
                <a16:creationId xmlns="" xmlns:a16="http://schemas.microsoft.com/office/drawing/2014/main\" xmlns:p14="http://schemas.microsoft.com/office/powerpoint/2010/main" id="8E4B3DAB-210B-446D-965C-FB4AF26E2032"/>
              </a:ext>
            </a:extLst>
          </p:cNvPr>
          <p:cNvSpPr txBox="1"/>
          <p:nvPr>
            <p:custDataLst>
              <p:tags r:id="rId44"/>
            </p:custDataLst>
          </p:nvPr>
        </p:nvSpPr>
        <p:spPr>
          <a:xfrm>
            <a:off x="2362200" y="5075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95" name="OTLSHAPE_SLT_31ffbc7173214ff4ac79cf81a7d7590f_ShapePercentage" hidden="1"/>
          <p:cNvSpPr/>
          <p:nvPr>
            <p:custDataLst>
              <p:tags r:id="rId45"/>
            </p:custDataLst>
          </p:nvPr>
        </p:nvSpPr>
        <p:spPr>
          <a:xfrm>
            <a:off x="6756400" y="5486400"/>
            <a:ext cx="0" cy="0"/>
          </a:xfrm>
          <a:prstGeom prst="roundRect">
            <a:avLst>
              <a:gd name="adj" fmla="val 100000"/>
            </a:avLst>
          </a:prstGeom>
          <a:solidFill>
            <a:srgbClr val="000000">
              <a:alpha val="35000"/>
            </a:srgbClr>
          </a:solidFill>
        </p:spPr>
        <p:txBody>
          <a:bodyPr/>
          <a:lstStyle/>
          <a:p>
            <a:endParaRPr lang="en-NZ"/>
          </a:p>
        </p:txBody>
      </p:sp>
      <p:sp>
        <p:nvSpPr>
          <p:cNvPr id="96" name="OTLSHAPE_SLT_31ffbc7173214ff4ac79cf81a7d7590f_Duration" hidden="1">
            <a:extLst>
              <a:ext uri="{E4E2FE2E-2C20-4474-8C1B-904B58F0B0D5}">
                <a16:creationId xmlns="" xmlns:a16="http://schemas.microsoft.com/office/drawing/2014/main\" xmlns:p14="http://schemas.microsoft.com/office/powerpoint/2010/main" id="83958B24-06F0-41CA-BBA8-9FAB277EBD91"/>
              </a:ext>
            </a:extLst>
          </p:cNvPr>
          <p:cNvSpPr txBox="1"/>
          <p:nvPr>
            <p:custDataLst>
              <p:tags r:id="rId46"/>
            </p:custDataLst>
          </p:nvPr>
        </p:nvSpPr>
        <p:spPr>
          <a:xfrm>
            <a:off x="6756400" y="54749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92 days</a:t>
            </a:r>
          </a:p>
        </p:txBody>
      </p:sp>
      <p:sp>
        <p:nvSpPr>
          <p:cNvPr id="97" name="OTLSHAPE_SLT_31ffbc7173214ff4ac79cf81a7d7590f_TextPercentage" hidden="1">
            <a:extLst>
              <a:ext uri="{AFA93EF4-258D-41AF-A284-8FA36627D40B}">
                <a16:creationId xmlns="" xmlns:a16="http://schemas.microsoft.com/office/drawing/2014/main\" xmlns:p14="http://schemas.microsoft.com/office/powerpoint/2010/main" id="1EC037D7-3730-4550-AE17-FF16FBF50491"/>
              </a:ext>
            </a:extLst>
          </p:cNvPr>
          <p:cNvSpPr txBox="1"/>
          <p:nvPr>
            <p:custDataLst>
              <p:tags r:id="rId47"/>
            </p:custDataLst>
          </p:nvPr>
        </p:nvSpPr>
        <p:spPr>
          <a:xfrm>
            <a:off x="6756400" y="57543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98" name="OTLSHAPE_SLT_31ffbc7173214ff4ac79cf81a7d7590f_JoinedDate" hidden="1">
            <a:extLst>
              <a:ext uri="{2FB2A440-5B6B-4CBA-BE93-85639DF5AE54}">
                <a16:creationId xmlns="" xmlns:a16="http://schemas.microsoft.com/office/drawing/2014/main\" xmlns:p14="http://schemas.microsoft.com/office/powerpoint/2010/main" id="56AC9B45-DE51-4872-B53B-586538B470BC"/>
              </a:ext>
            </a:extLst>
          </p:cNvPr>
          <p:cNvSpPr txBox="1"/>
          <p:nvPr>
            <p:custDataLst>
              <p:tags r:id="rId48"/>
            </p:custDataLst>
          </p:nvPr>
        </p:nvSpPr>
        <p:spPr>
          <a:xfrm>
            <a:off x="6756400" y="55581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99" name="OTLSHAPE_SLT_31ffbc7173214ff4ac79cf81a7d7590f_StartDate" hidden="1">
            <a:extLst>
              <a:ext uri="{54A135F8-1FC2-4045-9ED3-5E3B6C850BE8}">
                <a16:creationId xmlns="" xmlns:a16="http://schemas.microsoft.com/office/drawing/2014/main\" xmlns:p14="http://schemas.microsoft.com/office/powerpoint/2010/main" id="81E4A317-7BA7-445A-89FA-9FA95194BB03"/>
              </a:ext>
            </a:extLst>
          </p:cNvPr>
          <p:cNvSpPr txBox="1"/>
          <p:nvPr>
            <p:custDataLst>
              <p:tags r:id="rId49"/>
            </p:custDataLst>
          </p:nvPr>
        </p:nvSpPr>
        <p:spPr>
          <a:xfrm>
            <a:off x="6756400" y="55581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00" name="OTLSHAPE_SLT_31ffbc7173214ff4ac79cf81a7d7590f_EndDate" hidden="1">
            <a:extLst>
              <a:ext uri="{23E5A61B-C67B-405F-9E63-EA85DE2A5C76}">
                <a16:creationId xmlns="" xmlns:a16="http://schemas.microsoft.com/office/drawing/2014/main\" xmlns:p14="http://schemas.microsoft.com/office/powerpoint/2010/main" id="86518EF3-C5E9-484A-94AC-BEE3EDC43F6E"/>
              </a:ext>
            </a:extLst>
          </p:cNvPr>
          <p:cNvSpPr txBox="1"/>
          <p:nvPr>
            <p:custDataLst>
              <p:tags r:id="rId50"/>
            </p:custDataLst>
          </p:nvPr>
        </p:nvSpPr>
        <p:spPr>
          <a:xfrm>
            <a:off x="6756400" y="55581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03" name="OTLSHAPE_SLM_a3b508801b344506ac1eeea7ae668767_Date" hidden="1">
            <a:extLst>
              <a:ext uri="{86A709D6-4845-471C-9E3A-11E7B1250D56}">
                <a16:creationId xmlns="" xmlns:a16="http://schemas.microsoft.com/office/drawing/2014/main\" xmlns:p14="http://schemas.microsoft.com/office/powerpoint/2010/main" id="9E368E24-92F9-4D5A-A806-C4EDD629CFD9"/>
              </a:ext>
            </a:extLst>
          </p:cNvPr>
          <p:cNvSpPr txBox="1"/>
          <p:nvPr>
            <p:custDataLst>
              <p:tags r:id="rId51"/>
            </p:custDataLst>
          </p:nvPr>
        </p:nvSpPr>
        <p:spPr>
          <a:xfrm>
            <a:off x="5969000" y="58121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05" name="OTLSHAPE_SL2A_780ce29694e64a82a31fdc9a06185f63_HeaderRectangle" hidden="1"/>
          <p:cNvSpPr/>
          <p:nvPr>
            <p:custDataLst>
              <p:tags r:id="rId52"/>
            </p:custDataLst>
          </p:nvPr>
        </p:nvSpPr>
        <p:spPr>
          <a:xfrm>
            <a:off x="1752600" y="6731000"/>
            <a:ext cx="0" cy="0"/>
          </a:xfrm>
          <a:prstGeom prst="rect">
            <a:avLst/>
          </a:prstGeom>
          <a:solidFill>
            <a:srgbClr val="4472C4">
              <a:alpha val="25000"/>
            </a:srgbClr>
          </a:solidFill>
        </p:spPr>
        <p:txBody>
          <a:bodyPr/>
          <a:lstStyle/>
          <a:p>
            <a:endParaRPr lang="en-NZ"/>
          </a:p>
        </p:txBody>
      </p:sp>
      <p:sp>
        <p:nvSpPr>
          <p:cNvPr id="106" name="OTLSHAPE_SL2A_780ce29694e64a82a31fdc9a06185f63_Header" hidden="1">
            <a:extLst>
              <a:ext uri="{5B8F94F8-F428-43CB-8B39-8BD2B4F74531}">
                <a16:creationId xmlns="" xmlns:a16="http://schemas.microsoft.com/office/drawing/2014/main\" xmlns:p14="http://schemas.microsoft.com/office/powerpoint/2010/main" id="C385C14A-ED29-4A9F-9782-775E744E06B7"/>
              </a:ext>
            </a:extLst>
          </p:cNvPr>
          <p:cNvSpPr txBox="1"/>
          <p:nvPr>
            <p:custDataLst>
              <p:tags r:id="rId53"/>
            </p:custDataLst>
          </p:nvPr>
        </p:nvSpPr>
        <p:spPr>
          <a:xfrm>
            <a:off x="1879600" y="7056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07" name="OTLSHAPE_SL2A_780ce29694e64a82a31fdc9a06185f63_BackgroundRectangle" hidden="1"/>
          <p:cNvSpPr/>
          <p:nvPr>
            <p:custDataLst>
              <p:tags r:id="rId54"/>
            </p:custDataLst>
          </p:nvPr>
        </p:nvSpPr>
        <p:spPr>
          <a:xfrm>
            <a:off x="1752600" y="6731000"/>
            <a:ext cx="20701000" cy="1574800"/>
          </a:xfrm>
          <a:prstGeom prst="rect">
            <a:avLst/>
          </a:prstGeom>
          <a:solidFill>
            <a:srgbClr val="9BBB59">
              <a:alpha val="20000"/>
            </a:srgbClr>
          </a:solidFill>
        </p:spPr>
        <p:txBody>
          <a:bodyPr/>
          <a:lstStyle/>
          <a:p>
            <a:endParaRPr lang="en-NZ"/>
          </a:p>
        </p:txBody>
      </p:sp>
      <p:sp>
        <p:nvSpPr>
          <p:cNvPr id="109" name="OTLSHAPE_SLT_c10bb09732d74b8fba7b041df5d151bc_ShapePercentage" hidden="1"/>
          <p:cNvSpPr/>
          <p:nvPr>
            <p:custDataLst>
              <p:tags r:id="rId55"/>
            </p:custDataLst>
          </p:nvPr>
        </p:nvSpPr>
        <p:spPr>
          <a:xfrm>
            <a:off x="6096000" y="6807200"/>
            <a:ext cx="0" cy="0"/>
          </a:xfrm>
          <a:prstGeom prst="roundRect">
            <a:avLst>
              <a:gd name="adj" fmla="val 100000"/>
            </a:avLst>
          </a:prstGeom>
          <a:solidFill>
            <a:srgbClr val="000000">
              <a:alpha val="35000"/>
            </a:srgbClr>
          </a:solidFill>
        </p:spPr>
        <p:txBody>
          <a:bodyPr/>
          <a:lstStyle/>
          <a:p>
            <a:endParaRPr lang="en-NZ"/>
          </a:p>
        </p:txBody>
      </p:sp>
      <p:sp>
        <p:nvSpPr>
          <p:cNvPr id="110" name="OTLSHAPE_SLT_c10bb09732d74b8fba7b041df5d151bc_Duration" hidden="1">
            <a:extLst>
              <a:ext uri="{AFF91E07-DBAB-4047-8436-30745761882E}">
                <a16:creationId xmlns="" xmlns:a16="http://schemas.microsoft.com/office/drawing/2014/main\" xmlns:p14="http://schemas.microsoft.com/office/powerpoint/2010/main" id="474FA588-EEA9-41D7-8DE9-0AF48292C42D"/>
              </a:ext>
            </a:extLst>
          </p:cNvPr>
          <p:cNvSpPr txBox="1"/>
          <p:nvPr>
            <p:custDataLst>
              <p:tags r:id="rId56"/>
            </p:custDataLst>
          </p:nvPr>
        </p:nvSpPr>
        <p:spPr>
          <a:xfrm>
            <a:off x="6096000" y="67957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365 days</a:t>
            </a:r>
          </a:p>
        </p:txBody>
      </p:sp>
      <p:sp>
        <p:nvSpPr>
          <p:cNvPr id="111" name="OTLSHAPE_SLT_c10bb09732d74b8fba7b041df5d151bc_TextPercentage" hidden="1">
            <a:extLst>
              <a:ext uri="{A9CA97B6-9942-411A-9554-239B8169C6D7}">
                <a16:creationId xmlns="" xmlns:a16="http://schemas.microsoft.com/office/drawing/2014/main\" xmlns:p14="http://schemas.microsoft.com/office/powerpoint/2010/main" id="14F40304-D7DA-46C2-B6C0-68D082BB8B41"/>
              </a:ext>
            </a:extLst>
          </p:cNvPr>
          <p:cNvSpPr txBox="1"/>
          <p:nvPr>
            <p:custDataLst>
              <p:tags r:id="rId57"/>
            </p:custDataLst>
          </p:nvPr>
        </p:nvSpPr>
        <p:spPr>
          <a:xfrm>
            <a:off x="6096000" y="70751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12" name="OTLSHAPE_SLT_c10bb09732d74b8fba7b041df5d151bc_JoinedDate" hidden="1">
            <a:extLst>
              <a:ext uri="{3D04474B-A242-429D-9C25-50D9748C3464}">
                <a16:creationId xmlns="" xmlns:a16="http://schemas.microsoft.com/office/drawing/2014/main\" xmlns:p14="http://schemas.microsoft.com/office/powerpoint/2010/main" id="2C42E1D1-BEA9-498A-8284-43865584EEBA"/>
              </a:ext>
            </a:extLst>
          </p:cNvPr>
          <p:cNvSpPr txBox="1"/>
          <p:nvPr>
            <p:custDataLst>
              <p:tags r:id="rId58"/>
            </p:custDataLst>
          </p:nvPr>
        </p:nvSpPr>
        <p:spPr>
          <a:xfrm>
            <a:off x="6096000" y="6878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13" name="OTLSHAPE_SLT_c10bb09732d74b8fba7b041df5d151bc_StartDate" hidden="1">
            <a:extLst>
              <a:ext uri="{AEAFD3F2-434D-47B4-A602-7B90003BB0C4}">
                <a16:creationId xmlns="" xmlns:a16="http://schemas.microsoft.com/office/drawing/2014/main\" xmlns:p14="http://schemas.microsoft.com/office/powerpoint/2010/main" id="4D2E428B-8B0D-4CD4-8E6F-0088BEA4A51B"/>
              </a:ext>
            </a:extLst>
          </p:cNvPr>
          <p:cNvSpPr txBox="1"/>
          <p:nvPr>
            <p:custDataLst>
              <p:tags r:id="rId59"/>
            </p:custDataLst>
          </p:nvPr>
        </p:nvSpPr>
        <p:spPr>
          <a:xfrm>
            <a:off x="6096000" y="6878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14" name="OTLSHAPE_SLT_c10bb09732d74b8fba7b041df5d151bc_EndDate" hidden="1">
            <a:extLst>
              <a:ext uri="{97FAA078-3D12-42E0-A3F6-789B79FCE7AD}">
                <a16:creationId xmlns="" xmlns:a16="http://schemas.microsoft.com/office/drawing/2014/main\" xmlns:p14="http://schemas.microsoft.com/office/powerpoint/2010/main" id="8BD63ACB-6613-4919-9266-CEF6EEDF81F9"/>
              </a:ext>
            </a:extLst>
          </p:cNvPr>
          <p:cNvSpPr txBox="1"/>
          <p:nvPr>
            <p:custDataLst>
              <p:tags r:id="rId60"/>
            </p:custDataLst>
          </p:nvPr>
        </p:nvSpPr>
        <p:spPr>
          <a:xfrm>
            <a:off x="6096000" y="6878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17" name="OTLSHAPE_SLT_467882467cd34e7b84337290a31ff0db_ShapePercentage" hidden="1"/>
          <p:cNvSpPr/>
          <p:nvPr>
            <p:custDataLst>
              <p:tags r:id="rId61"/>
            </p:custDataLst>
          </p:nvPr>
        </p:nvSpPr>
        <p:spPr>
          <a:xfrm>
            <a:off x="5410200" y="7340600"/>
            <a:ext cx="0" cy="0"/>
          </a:xfrm>
          <a:prstGeom prst="roundRect">
            <a:avLst>
              <a:gd name="adj" fmla="val 100000"/>
            </a:avLst>
          </a:prstGeom>
          <a:solidFill>
            <a:srgbClr val="000000">
              <a:alpha val="35000"/>
            </a:srgbClr>
          </a:solidFill>
        </p:spPr>
        <p:txBody>
          <a:bodyPr/>
          <a:lstStyle/>
          <a:p>
            <a:endParaRPr lang="en-NZ"/>
          </a:p>
        </p:txBody>
      </p:sp>
      <p:sp>
        <p:nvSpPr>
          <p:cNvPr id="118" name="OTLSHAPE_SLT_467882467cd34e7b84337290a31ff0db_Duration" hidden="1">
            <a:extLst>
              <a:ext uri="{C496AEB1-37A2-4A90-9472-4FE4F9CCE8E2}">
                <a16:creationId xmlns="" xmlns:a16="http://schemas.microsoft.com/office/drawing/2014/main\" xmlns:p14="http://schemas.microsoft.com/office/powerpoint/2010/main" id="5DBD0C34-E0FC-4F01-B1CF-09910381103D"/>
              </a:ext>
            </a:extLst>
          </p:cNvPr>
          <p:cNvSpPr txBox="1"/>
          <p:nvPr>
            <p:custDataLst>
              <p:tags r:id="rId62"/>
            </p:custDataLst>
          </p:nvPr>
        </p:nvSpPr>
        <p:spPr>
          <a:xfrm>
            <a:off x="5410200" y="7329104"/>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426 days</a:t>
            </a:r>
          </a:p>
        </p:txBody>
      </p:sp>
      <p:sp>
        <p:nvSpPr>
          <p:cNvPr id="119" name="OTLSHAPE_SLT_467882467cd34e7b84337290a31ff0db_TextPercentage" hidden="1">
            <a:extLst>
              <a:ext uri="{67C91EDC-83A8-492C-98AB-85EE49802D65}">
                <a16:creationId xmlns="" xmlns:a16="http://schemas.microsoft.com/office/drawing/2014/main\" xmlns:p14="http://schemas.microsoft.com/office/powerpoint/2010/main" id="AC156E7D-0FC4-4BEB-9168-F158E50CDB6A"/>
              </a:ext>
            </a:extLst>
          </p:cNvPr>
          <p:cNvSpPr txBox="1"/>
          <p:nvPr>
            <p:custDataLst>
              <p:tags r:id="rId63"/>
            </p:custDataLst>
          </p:nvPr>
        </p:nvSpPr>
        <p:spPr>
          <a:xfrm>
            <a:off x="5410200" y="76085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20" name="OTLSHAPE_SLT_467882467cd34e7b84337290a31ff0db_JoinedDate" hidden="1">
            <a:extLst>
              <a:ext uri="{1916D54A-1B60-4488-8FA8-A5D83DEF5115}">
                <a16:creationId xmlns="" xmlns:a16="http://schemas.microsoft.com/office/drawing/2014/main\" xmlns:p14="http://schemas.microsoft.com/office/powerpoint/2010/main" id="3C602482-A7F5-4F5A-BA7A-30FCE417D99F"/>
              </a:ext>
            </a:extLst>
          </p:cNvPr>
          <p:cNvSpPr txBox="1"/>
          <p:nvPr>
            <p:custDataLst>
              <p:tags r:id="rId64"/>
            </p:custDataLst>
          </p:nvPr>
        </p:nvSpPr>
        <p:spPr>
          <a:xfrm>
            <a:off x="5410200" y="74123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21" name="OTLSHAPE_SLT_467882467cd34e7b84337290a31ff0db_StartDate" hidden="1">
            <a:extLst>
              <a:ext uri="{3EEC923C-0CD0-40A8-B4AE-555DF4C2F538}">
                <a16:creationId xmlns="" xmlns:a16="http://schemas.microsoft.com/office/drawing/2014/main\" xmlns:p14="http://schemas.microsoft.com/office/powerpoint/2010/main" id="35DE02EF-F552-46B0-A7DE-E383A445A9D2"/>
              </a:ext>
            </a:extLst>
          </p:cNvPr>
          <p:cNvSpPr txBox="1"/>
          <p:nvPr>
            <p:custDataLst>
              <p:tags r:id="rId65"/>
            </p:custDataLst>
          </p:nvPr>
        </p:nvSpPr>
        <p:spPr>
          <a:xfrm>
            <a:off x="5410200" y="74123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22" name="OTLSHAPE_SLT_467882467cd34e7b84337290a31ff0db_EndDate" hidden="1">
            <a:extLst>
              <a:ext uri="{0775C46A-D090-4730-BB91-2003340AA437}">
                <a16:creationId xmlns="" xmlns:a16="http://schemas.microsoft.com/office/drawing/2014/main\" xmlns:p14="http://schemas.microsoft.com/office/powerpoint/2010/main" id="840EA0C1-0D33-4435-BDC7-DA20A52D3F90"/>
              </a:ext>
            </a:extLst>
          </p:cNvPr>
          <p:cNvSpPr txBox="1"/>
          <p:nvPr>
            <p:custDataLst>
              <p:tags r:id="rId66"/>
            </p:custDataLst>
          </p:nvPr>
        </p:nvSpPr>
        <p:spPr>
          <a:xfrm>
            <a:off x="5410200" y="74123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25" name="OTLSHAPE_SLT_b0e1707ed3cb4adeaf1125b7b977e146_ShapePercentage" hidden="1"/>
          <p:cNvSpPr/>
          <p:nvPr>
            <p:custDataLst>
              <p:tags r:id="rId67"/>
            </p:custDataLst>
          </p:nvPr>
        </p:nvSpPr>
        <p:spPr>
          <a:xfrm>
            <a:off x="5410200" y="7823200"/>
            <a:ext cx="0" cy="0"/>
          </a:xfrm>
          <a:prstGeom prst="roundRect">
            <a:avLst>
              <a:gd name="adj" fmla="val 100000"/>
            </a:avLst>
          </a:prstGeom>
          <a:solidFill>
            <a:srgbClr val="000000">
              <a:alpha val="35000"/>
            </a:srgbClr>
          </a:solidFill>
        </p:spPr>
        <p:txBody>
          <a:bodyPr/>
          <a:lstStyle/>
          <a:p>
            <a:endParaRPr lang="en-NZ"/>
          </a:p>
        </p:txBody>
      </p:sp>
      <p:sp>
        <p:nvSpPr>
          <p:cNvPr id="126" name="OTLSHAPE_SLT_b0e1707ed3cb4adeaf1125b7b977e146_Duration" hidden="1">
            <a:extLst>
              <a:ext uri="{038636AA-DDE2-42D6-AF4F-D5320FD76F34}">
                <a16:creationId xmlns="" xmlns:a16="http://schemas.microsoft.com/office/drawing/2014/main\" xmlns:p14="http://schemas.microsoft.com/office/powerpoint/2010/main" id="BD5793CD-3931-4B16-BF6E-DB191AF38A55"/>
              </a:ext>
            </a:extLst>
          </p:cNvPr>
          <p:cNvSpPr txBox="1"/>
          <p:nvPr>
            <p:custDataLst>
              <p:tags r:id="rId68"/>
            </p:custDataLst>
          </p:nvPr>
        </p:nvSpPr>
        <p:spPr>
          <a:xfrm>
            <a:off x="5410200" y="78117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120 days</a:t>
            </a:r>
          </a:p>
        </p:txBody>
      </p:sp>
      <p:sp>
        <p:nvSpPr>
          <p:cNvPr id="127" name="OTLSHAPE_SLT_b0e1707ed3cb4adeaf1125b7b977e146_TextPercentage" hidden="1">
            <a:extLst>
              <a:ext uri="{3BEBAA35-6157-4588-8D8B-E48B19DB867A}">
                <a16:creationId xmlns="" xmlns:a16="http://schemas.microsoft.com/office/drawing/2014/main\" xmlns:p14="http://schemas.microsoft.com/office/powerpoint/2010/main" id="F0EF3A33-6E93-4265-A1A7-AD8FAC3722A0"/>
              </a:ext>
            </a:extLst>
          </p:cNvPr>
          <p:cNvSpPr txBox="1"/>
          <p:nvPr>
            <p:custDataLst>
              <p:tags r:id="rId69"/>
            </p:custDataLst>
          </p:nvPr>
        </p:nvSpPr>
        <p:spPr>
          <a:xfrm>
            <a:off x="5410200" y="80911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28" name="OTLSHAPE_SLT_b0e1707ed3cb4adeaf1125b7b977e146_JoinedDate" hidden="1">
            <a:extLst>
              <a:ext uri="{54ED8A79-D4EE-4F30-AC02-8686B6B5C0C6}">
                <a16:creationId xmlns="" xmlns:a16="http://schemas.microsoft.com/office/drawing/2014/main\" xmlns:p14="http://schemas.microsoft.com/office/powerpoint/2010/main" id="29F4B795-00E4-4B32-AD2B-59914CCEDE79"/>
              </a:ext>
            </a:extLst>
          </p:cNvPr>
          <p:cNvSpPr txBox="1"/>
          <p:nvPr>
            <p:custDataLst>
              <p:tags r:id="rId70"/>
            </p:custDataLst>
          </p:nvPr>
        </p:nvSpPr>
        <p:spPr>
          <a:xfrm>
            <a:off x="5410200" y="7894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29" name="OTLSHAPE_SLT_b0e1707ed3cb4adeaf1125b7b977e146_StartDate" hidden="1">
            <a:extLst>
              <a:ext uri="{562D0D79-450C-41BB-9A39-4498501A62A2}">
                <a16:creationId xmlns="" xmlns:a16="http://schemas.microsoft.com/office/drawing/2014/main\" xmlns:p14="http://schemas.microsoft.com/office/powerpoint/2010/main" id="3B7A71EF-7B45-4C0A-ABB7-B10FD1C3A60F"/>
              </a:ext>
            </a:extLst>
          </p:cNvPr>
          <p:cNvSpPr txBox="1"/>
          <p:nvPr>
            <p:custDataLst>
              <p:tags r:id="rId71"/>
            </p:custDataLst>
          </p:nvPr>
        </p:nvSpPr>
        <p:spPr>
          <a:xfrm>
            <a:off x="5410200" y="7894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30" name="OTLSHAPE_SLT_b0e1707ed3cb4adeaf1125b7b977e146_EndDate" hidden="1">
            <a:extLst>
              <a:ext uri="{43F1F23E-74D3-4048-9E6E-57809DDD5299}">
                <a16:creationId xmlns="" xmlns:a16="http://schemas.microsoft.com/office/drawing/2014/main\" xmlns:p14="http://schemas.microsoft.com/office/powerpoint/2010/main" id="5E89D620-75CD-45D6-8928-5BFFAAB0B381"/>
              </a:ext>
            </a:extLst>
          </p:cNvPr>
          <p:cNvSpPr txBox="1"/>
          <p:nvPr>
            <p:custDataLst>
              <p:tags r:id="rId72"/>
            </p:custDataLst>
          </p:nvPr>
        </p:nvSpPr>
        <p:spPr>
          <a:xfrm>
            <a:off x="5410200" y="7894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32" name="OTLSHAPE_SL2A_80a06e1cc0e8458680a60381ffd35b20_HeaderRectangle" hidden="1"/>
          <p:cNvSpPr/>
          <p:nvPr>
            <p:custDataLst>
              <p:tags r:id="rId73"/>
            </p:custDataLst>
          </p:nvPr>
        </p:nvSpPr>
        <p:spPr>
          <a:xfrm>
            <a:off x="1752600" y="8432800"/>
            <a:ext cx="0" cy="0"/>
          </a:xfrm>
          <a:prstGeom prst="rect">
            <a:avLst/>
          </a:prstGeom>
          <a:solidFill>
            <a:srgbClr val="4472C4">
              <a:alpha val="25000"/>
            </a:srgbClr>
          </a:solidFill>
        </p:spPr>
        <p:txBody>
          <a:bodyPr/>
          <a:lstStyle/>
          <a:p>
            <a:endParaRPr lang="en-NZ"/>
          </a:p>
        </p:txBody>
      </p:sp>
      <p:sp>
        <p:nvSpPr>
          <p:cNvPr id="133" name="OTLSHAPE_SL2A_80a06e1cc0e8458680a60381ffd35b20_Header" hidden="1">
            <a:extLst>
              <a:ext uri="{13B7AA90-DB06-4C96-9EAC-61E18EB3563D}">
                <a16:creationId xmlns="" xmlns:a16="http://schemas.microsoft.com/office/drawing/2014/main\" xmlns:p14="http://schemas.microsoft.com/office/powerpoint/2010/main" id="957B0D36-2880-4314-89D3-BF8FB45A853E"/>
              </a:ext>
            </a:extLst>
          </p:cNvPr>
          <p:cNvSpPr txBox="1"/>
          <p:nvPr>
            <p:custDataLst>
              <p:tags r:id="rId74"/>
            </p:custDataLst>
          </p:nvPr>
        </p:nvSpPr>
        <p:spPr>
          <a:xfrm>
            <a:off x="1879600" y="8758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34" name="OTLSHAPE_SL2A_80a06e1cc0e8458680a60381ffd35b20_BackgroundRectangle" hidden="1"/>
          <p:cNvSpPr/>
          <p:nvPr>
            <p:custDataLst>
              <p:tags r:id="rId75"/>
            </p:custDataLst>
          </p:nvPr>
        </p:nvSpPr>
        <p:spPr>
          <a:xfrm>
            <a:off x="1752600" y="8432800"/>
            <a:ext cx="20701000" cy="1574800"/>
          </a:xfrm>
          <a:prstGeom prst="rect">
            <a:avLst/>
          </a:prstGeom>
          <a:solidFill>
            <a:srgbClr val="9BBB59">
              <a:alpha val="20000"/>
            </a:srgbClr>
          </a:solidFill>
        </p:spPr>
        <p:txBody>
          <a:bodyPr/>
          <a:lstStyle/>
          <a:p>
            <a:endParaRPr lang="en-NZ"/>
          </a:p>
        </p:txBody>
      </p:sp>
      <p:sp>
        <p:nvSpPr>
          <p:cNvPr id="136" name="OTLSHAPE_SLT_5b9e2354e3fe4de0958f7f15e9ef050b_ShapePercentage" hidden="1"/>
          <p:cNvSpPr/>
          <p:nvPr>
            <p:custDataLst>
              <p:tags r:id="rId76"/>
            </p:custDataLst>
          </p:nvPr>
        </p:nvSpPr>
        <p:spPr>
          <a:xfrm>
            <a:off x="12242800" y="8509000"/>
            <a:ext cx="0" cy="0"/>
          </a:xfrm>
          <a:prstGeom prst="roundRect">
            <a:avLst>
              <a:gd name="adj" fmla="val 100000"/>
            </a:avLst>
          </a:prstGeom>
          <a:solidFill>
            <a:srgbClr val="000000">
              <a:alpha val="35000"/>
            </a:srgbClr>
          </a:solidFill>
        </p:spPr>
        <p:txBody>
          <a:bodyPr/>
          <a:lstStyle/>
          <a:p>
            <a:endParaRPr lang="en-NZ"/>
          </a:p>
        </p:txBody>
      </p:sp>
      <p:sp>
        <p:nvSpPr>
          <p:cNvPr id="137" name="OTLSHAPE_SLT_5b9e2354e3fe4de0958f7f15e9ef050b_Duration" hidden="1">
            <a:extLst>
              <a:ext uri="{02A4C8BB-E942-4DB2-A6D9-4FCC7DE19B9A}">
                <a16:creationId xmlns="" xmlns:a16="http://schemas.microsoft.com/office/drawing/2014/main\" xmlns:p14="http://schemas.microsoft.com/office/powerpoint/2010/main" id="C15515B5-8CB1-4EA1-AF9D-C1C7308E90B8"/>
              </a:ext>
            </a:extLst>
          </p:cNvPr>
          <p:cNvSpPr txBox="1"/>
          <p:nvPr>
            <p:custDataLst>
              <p:tags r:id="rId77"/>
            </p:custDataLst>
          </p:nvPr>
        </p:nvSpPr>
        <p:spPr>
          <a:xfrm>
            <a:off x="2971800" y="8497504"/>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365 days</a:t>
            </a:r>
          </a:p>
        </p:txBody>
      </p:sp>
      <p:sp>
        <p:nvSpPr>
          <p:cNvPr id="138" name="OTLSHAPE_SLT_5b9e2354e3fe4de0958f7f15e9ef050b_TextPercentage" hidden="1">
            <a:extLst>
              <a:ext uri="{5DB7284E-E3B4-4D43-B8FA-DBD6D20C23DF}">
                <a16:creationId xmlns="" xmlns:a16="http://schemas.microsoft.com/office/drawing/2014/main\" xmlns:p14="http://schemas.microsoft.com/office/powerpoint/2010/main" id="5F146E90-6971-4DC5-8272-949BD48C4BD0"/>
              </a:ext>
            </a:extLst>
          </p:cNvPr>
          <p:cNvSpPr txBox="1"/>
          <p:nvPr>
            <p:custDataLst>
              <p:tags r:id="rId78"/>
            </p:custDataLst>
          </p:nvPr>
        </p:nvSpPr>
        <p:spPr>
          <a:xfrm>
            <a:off x="2971800" y="87769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39" name="OTLSHAPE_SLT_5b9e2354e3fe4de0958f7f15e9ef050b_JoinedDate" hidden="1">
            <a:extLst>
              <a:ext uri="{E921804A-21BA-4B8C-89B8-B41B9DD3ED2E}">
                <a16:creationId xmlns="" xmlns:a16="http://schemas.microsoft.com/office/drawing/2014/main\" xmlns:p14="http://schemas.microsoft.com/office/powerpoint/2010/main" id="080E9572-9A32-43F8-9111-6BA5E1AD9C19"/>
              </a:ext>
            </a:extLst>
          </p:cNvPr>
          <p:cNvSpPr txBox="1"/>
          <p:nvPr>
            <p:custDataLst>
              <p:tags r:id="rId79"/>
            </p:custDataLst>
          </p:nvPr>
        </p:nvSpPr>
        <p:spPr>
          <a:xfrm>
            <a:off x="2971800" y="8580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40" name="OTLSHAPE_SLT_5b9e2354e3fe4de0958f7f15e9ef050b_StartDate" hidden="1">
            <a:extLst>
              <a:ext uri="{647AEA1B-1395-42EE-9608-98D142484B33}">
                <a16:creationId xmlns="" xmlns:a16="http://schemas.microsoft.com/office/drawing/2014/main\" xmlns:p14="http://schemas.microsoft.com/office/powerpoint/2010/main" id="1E6036DB-2EDE-4074-BCEA-A3FD2DE833C0"/>
              </a:ext>
            </a:extLst>
          </p:cNvPr>
          <p:cNvSpPr txBox="1"/>
          <p:nvPr>
            <p:custDataLst>
              <p:tags r:id="rId80"/>
            </p:custDataLst>
          </p:nvPr>
        </p:nvSpPr>
        <p:spPr>
          <a:xfrm>
            <a:off x="2971800" y="8580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41" name="OTLSHAPE_SLT_5b9e2354e3fe4de0958f7f15e9ef050b_EndDate" hidden="1">
            <a:extLst>
              <a:ext uri="{38EBE533-99A4-4F06-8DF0-870430B98E12}">
                <a16:creationId xmlns="" xmlns:a16="http://schemas.microsoft.com/office/drawing/2014/main\" xmlns:p14="http://schemas.microsoft.com/office/powerpoint/2010/main" id="7819E641-6C37-41E9-B2A5-01010A093E18"/>
              </a:ext>
            </a:extLst>
          </p:cNvPr>
          <p:cNvSpPr txBox="1"/>
          <p:nvPr>
            <p:custDataLst>
              <p:tags r:id="rId81"/>
            </p:custDataLst>
          </p:nvPr>
        </p:nvSpPr>
        <p:spPr>
          <a:xfrm>
            <a:off x="2971800" y="8580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44" name="OTLSHAPE_SLT_a0170d36f3ce4b82a30b12d1ef0ebb2e_ShapePercentage" hidden="1"/>
          <p:cNvSpPr/>
          <p:nvPr>
            <p:custDataLst>
              <p:tags r:id="rId82"/>
            </p:custDataLst>
          </p:nvPr>
        </p:nvSpPr>
        <p:spPr>
          <a:xfrm>
            <a:off x="7797800" y="8991600"/>
            <a:ext cx="0" cy="0"/>
          </a:xfrm>
          <a:prstGeom prst="roundRect">
            <a:avLst>
              <a:gd name="adj" fmla="val 100000"/>
            </a:avLst>
          </a:prstGeom>
          <a:solidFill>
            <a:srgbClr val="000000">
              <a:alpha val="35000"/>
            </a:srgbClr>
          </a:solidFill>
        </p:spPr>
        <p:txBody>
          <a:bodyPr/>
          <a:lstStyle/>
          <a:p>
            <a:endParaRPr lang="en-NZ"/>
          </a:p>
        </p:txBody>
      </p:sp>
      <p:sp>
        <p:nvSpPr>
          <p:cNvPr id="145" name="OTLSHAPE_SLT_a0170d36f3ce4b82a30b12d1ef0ebb2e_Duration" hidden="1">
            <a:extLst>
              <a:ext uri="{C36DD7CD-B6AD-4BBD-B59C-61F0797E7E8F}">
                <a16:creationId xmlns="" xmlns:a16="http://schemas.microsoft.com/office/drawing/2014/main\" xmlns:p14="http://schemas.microsoft.com/office/powerpoint/2010/main" id="FE869560-843E-4030-A574-095BA188D13F"/>
              </a:ext>
            </a:extLst>
          </p:cNvPr>
          <p:cNvSpPr txBox="1"/>
          <p:nvPr>
            <p:custDataLst>
              <p:tags r:id="rId83"/>
            </p:custDataLst>
          </p:nvPr>
        </p:nvSpPr>
        <p:spPr>
          <a:xfrm>
            <a:off x="7797800" y="89801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122 days</a:t>
            </a:r>
          </a:p>
        </p:txBody>
      </p:sp>
      <p:sp>
        <p:nvSpPr>
          <p:cNvPr id="146" name="OTLSHAPE_SLT_a0170d36f3ce4b82a30b12d1ef0ebb2e_TextPercentage" hidden="1">
            <a:extLst>
              <a:ext uri="{4C3C1655-CA00-4095-9759-5B639A6758D2}">
                <a16:creationId xmlns="" xmlns:a16="http://schemas.microsoft.com/office/drawing/2014/main\" xmlns:p14="http://schemas.microsoft.com/office/powerpoint/2010/main" id="28D46D38-4A0C-4943-B811-FE340C32022D"/>
              </a:ext>
            </a:extLst>
          </p:cNvPr>
          <p:cNvSpPr txBox="1"/>
          <p:nvPr>
            <p:custDataLst>
              <p:tags r:id="rId84"/>
            </p:custDataLst>
          </p:nvPr>
        </p:nvSpPr>
        <p:spPr>
          <a:xfrm>
            <a:off x="7797800" y="92595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47" name="OTLSHAPE_SLT_a0170d36f3ce4b82a30b12d1ef0ebb2e_JoinedDate" hidden="1">
            <a:extLst>
              <a:ext uri="{3889B278-743F-42FC-94AF-B601A7C3DF25}">
                <a16:creationId xmlns="" xmlns:a16="http://schemas.microsoft.com/office/drawing/2014/main\" xmlns:p14="http://schemas.microsoft.com/office/powerpoint/2010/main" id="5C1AAE37-BCB6-46C7-A729-0FDFC1B328DB"/>
              </a:ext>
            </a:extLst>
          </p:cNvPr>
          <p:cNvSpPr txBox="1"/>
          <p:nvPr>
            <p:custDataLst>
              <p:tags r:id="rId85"/>
            </p:custDataLst>
          </p:nvPr>
        </p:nvSpPr>
        <p:spPr>
          <a:xfrm>
            <a:off x="7797800" y="9063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48" name="OTLSHAPE_SLT_a0170d36f3ce4b82a30b12d1ef0ebb2e_StartDate" hidden="1">
            <a:extLst>
              <a:ext uri="{D9C3E18B-A2D0-4924-8ED1-721565FFDE12}">
                <a16:creationId xmlns="" xmlns:a16="http://schemas.microsoft.com/office/drawing/2014/main\" xmlns:p14="http://schemas.microsoft.com/office/powerpoint/2010/main" id="27AA30A5-2312-44BA-9DB0-0DF4CAC55A1B"/>
              </a:ext>
            </a:extLst>
          </p:cNvPr>
          <p:cNvSpPr txBox="1"/>
          <p:nvPr>
            <p:custDataLst>
              <p:tags r:id="rId86"/>
            </p:custDataLst>
          </p:nvPr>
        </p:nvSpPr>
        <p:spPr>
          <a:xfrm>
            <a:off x="7797800" y="9063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49" name="OTLSHAPE_SLT_a0170d36f3ce4b82a30b12d1ef0ebb2e_EndDate" hidden="1">
            <a:extLst>
              <a:ext uri="{0B80D180-9250-4934-BA98-03796693701A}">
                <a16:creationId xmlns="" xmlns:a16="http://schemas.microsoft.com/office/drawing/2014/main\" xmlns:p14="http://schemas.microsoft.com/office/powerpoint/2010/main" id="3B4CDAE0-AD51-4A23-A2C5-389D7A885906"/>
              </a:ext>
            </a:extLst>
          </p:cNvPr>
          <p:cNvSpPr txBox="1"/>
          <p:nvPr>
            <p:custDataLst>
              <p:tags r:id="rId87"/>
            </p:custDataLst>
          </p:nvPr>
        </p:nvSpPr>
        <p:spPr>
          <a:xfrm>
            <a:off x="7797800" y="9063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52" name="OTLSHAPE_SLT_79430b48d6594425890ffbed48ad27a4_ShapePercentage" hidden="1"/>
          <p:cNvSpPr/>
          <p:nvPr>
            <p:custDataLst>
              <p:tags r:id="rId88"/>
            </p:custDataLst>
          </p:nvPr>
        </p:nvSpPr>
        <p:spPr>
          <a:xfrm>
            <a:off x="8839200" y="9525000"/>
            <a:ext cx="0" cy="0"/>
          </a:xfrm>
          <a:prstGeom prst="roundRect">
            <a:avLst>
              <a:gd name="adj" fmla="val 100000"/>
            </a:avLst>
          </a:prstGeom>
          <a:solidFill>
            <a:srgbClr val="000000">
              <a:alpha val="35000"/>
            </a:srgbClr>
          </a:solidFill>
        </p:spPr>
        <p:txBody>
          <a:bodyPr/>
          <a:lstStyle/>
          <a:p>
            <a:endParaRPr lang="en-NZ"/>
          </a:p>
        </p:txBody>
      </p:sp>
      <p:sp>
        <p:nvSpPr>
          <p:cNvPr id="153" name="OTLSHAPE_SLT_79430b48d6594425890ffbed48ad27a4_Duration" hidden="1">
            <a:extLst>
              <a:ext uri="{FFB1D3DD-C353-498E-9874-D11823EBA6F7}">
                <a16:creationId xmlns="" xmlns:a16="http://schemas.microsoft.com/office/drawing/2014/main\" xmlns:p14="http://schemas.microsoft.com/office/powerpoint/2010/main" id="6FC3804E-A6EB-4AA1-9FD1-8DC24C05C928"/>
              </a:ext>
            </a:extLst>
          </p:cNvPr>
          <p:cNvSpPr txBox="1"/>
          <p:nvPr>
            <p:custDataLst>
              <p:tags r:id="rId89"/>
            </p:custDataLst>
          </p:nvPr>
        </p:nvSpPr>
        <p:spPr>
          <a:xfrm>
            <a:off x="8839200" y="9513504"/>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91 days</a:t>
            </a:r>
          </a:p>
        </p:txBody>
      </p:sp>
      <p:sp>
        <p:nvSpPr>
          <p:cNvPr id="154" name="OTLSHAPE_SLT_79430b48d6594425890ffbed48ad27a4_TextPercentage" hidden="1">
            <a:extLst>
              <a:ext uri="{CA8FD1ED-742C-4C69-8208-0B9FB902C015}">
                <a16:creationId xmlns="" xmlns:a16="http://schemas.microsoft.com/office/drawing/2014/main\" xmlns:p14="http://schemas.microsoft.com/office/powerpoint/2010/main" id="B02203F7-66E7-428B-89C2-111A94A3AA8F"/>
              </a:ext>
            </a:extLst>
          </p:cNvPr>
          <p:cNvSpPr txBox="1"/>
          <p:nvPr>
            <p:custDataLst>
              <p:tags r:id="rId90"/>
            </p:custDataLst>
          </p:nvPr>
        </p:nvSpPr>
        <p:spPr>
          <a:xfrm>
            <a:off x="8839200" y="97929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55" name="OTLSHAPE_SLT_79430b48d6594425890ffbed48ad27a4_JoinedDate" hidden="1">
            <a:extLst>
              <a:ext uri="{CC7AD076-4819-4237-A039-F5C00974D0DE}">
                <a16:creationId xmlns="" xmlns:a16="http://schemas.microsoft.com/office/drawing/2014/main\" xmlns:p14="http://schemas.microsoft.com/office/powerpoint/2010/main" id="D1954D65-CB65-48DD-9690-C17CE1A86F9E"/>
              </a:ext>
            </a:extLst>
          </p:cNvPr>
          <p:cNvSpPr txBox="1"/>
          <p:nvPr>
            <p:custDataLst>
              <p:tags r:id="rId91"/>
            </p:custDataLst>
          </p:nvPr>
        </p:nvSpPr>
        <p:spPr>
          <a:xfrm>
            <a:off x="8839200" y="9596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56" name="OTLSHAPE_SLT_79430b48d6594425890ffbed48ad27a4_StartDate" hidden="1">
            <a:extLst>
              <a:ext uri="{5E11F78D-962F-40D8-829C-36F4B445F5C4}">
                <a16:creationId xmlns="" xmlns:a16="http://schemas.microsoft.com/office/drawing/2014/main\" xmlns:p14="http://schemas.microsoft.com/office/powerpoint/2010/main" id="68CB49D4-2CC5-427F-8FAF-5752C63614E8"/>
              </a:ext>
            </a:extLst>
          </p:cNvPr>
          <p:cNvSpPr txBox="1"/>
          <p:nvPr>
            <p:custDataLst>
              <p:tags r:id="rId92"/>
            </p:custDataLst>
          </p:nvPr>
        </p:nvSpPr>
        <p:spPr>
          <a:xfrm>
            <a:off x="8839200" y="9596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57" name="OTLSHAPE_SLT_79430b48d6594425890ffbed48ad27a4_EndDate" hidden="1">
            <a:extLst>
              <a:ext uri="{470D615F-B816-46F1-A98F-32C3B81182E7}">
                <a16:creationId xmlns="" xmlns:a16="http://schemas.microsoft.com/office/drawing/2014/main\" xmlns:p14="http://schemas.microsoft.com/office/powerpoint/2010/main" id="02A2DE2F-F4A7-4ACC-A9B7-573467496787"/>
              </a:ext>
            </a:extLst>
          </p:cNvPr>
          <p:cNvSpPr txBox="1"/>
          <p:nvPr>
            <p:custDataLst>
              <p:tags r:id="rId93"/>
            </p:custDataLst>
          </p:nvPr>
        </p:nvSpPr>
        <p:spPr>
          <a:xfrm>
            <a:off x="8839200" y="9596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59" name="OTLSHAPE_SL2A_41b19e5480c447038769a8a08a10f61e_HeaderRectangle" hidden="1"/>
          <p:cNvSpPr/>
          <p:nvPr>
            <p:custDataLst>
              <p:tags r:id="rId94"/>
            </p:custDataLst>
          </p:nvPr>
        </p:nvSpPr>
        <p:spPr>
          <a:xfrm>
            <a:off x="1752600" y="10134600"/>
            <a:ext cx="0" cy="0"/>
          </a:xfrm>
          <a:prstGeom prst="rect">
            <a:avLst/>
          </a:prstGeom>
          <a:solidFill>
            <a:srgbClr val="4472C4">
              <a:alpha val="25000"/>
            </a:srgbClr>
          </a:solidFill>
        </p:spPr>
        <p:txBody>
          <a:bodyPr/>
          <a:lstStyle/>
          <a:p>
            <a:endParaRPr lang="en-NZ"/>
          </a:p>
        </p:txBody>
      </p:sp>
      <p:sp>
        <p:nvSpPr>
          <p:cNvPr id="160" name="OTLSHAPE_SL2A_41b19e5480c447038769a8a08a10f61e_Header" hidden="1">
            <a:extLst>
              <a:ext uri="{AA45EFE0-A2CA-4708-9753-03C8E4107308}">
                <a16:creationId xmlns="" xmlns:a16="http://schemas.microsoft.com/office/drawing/2014/main\" xmlns:p14="http://schemas.microsoft.com/office/powerpoint/2010/main" id="ABC1B3CB-4D3E-431D-9244-EE6B16778363"/>
              </a:ext>
            </a:extLst>
          </p:cNvPr>
          <p:cNvSpPr txBox="1"/>
          <p:nvPr>
            <p:custDataLst>
              <p:tags r:id="rId95"/>
            </p:custDataLst>
          </p:nvPr>
        </p:nvSpPr>
        <p:spPr>
          <a:xfrm>
            <a:off x="1879600" y="10282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61" name="OTLSHAPE_SL2A_41b19e5480c447038769a8a08a10f61e_BackgroundRectangle" hidden="1"/>
          <p:cNvSpPr/>
          <p:nvPr>
            <p:custDataLst>
              <p:tags r:id="rId96"/>
            </p:custDataLst>
          </p:nvPr>
        </p:nvSpPr>
        <p:spPr>
          <a:xfrm>
            <a:off x="1752600" y="10134600"/>
            <a:ext cx="20701000" cy="1219200"/>
          </a:xfrm>
          <a:prstGeom prst="rect">
            <a:avLst/>
          </a:prstGeom>
          <a:solidFill>
            <a:srgbClr val="9BBB59">
              <a:alpha val="20000"/>
            </a:srgbClr>
          </a:solidFill>
        </p:spPr>
        <p:txBody>
          <a:bodyPr/>
          <a:lstStyle/>
          <a:p>
            <a:endParaRPr lang="en-NZ"/>
          </a:p>
        </p:txBody>
      </p:sp>
      <p:sp>
        <p:nvSpPr>
          <p:cNvPr id="163" name="OTLSHAPE_SLT_c1b01250af8e4c509664f533c5145d76_ShapePercentage" hidden="1"/>
          <p:cNvSpPr/>
          <p:nvPr>
            <p:custDataLst>
              <p:tags r:id="rId97"/>
            </p:custDataLst>
          </p:nvPr>
        </p:nvSpPr>
        <p:spPr>
          <a:xfrm>
            <a:off x="10185400" y="10312400"/>
            <a:ext cx="0" cy="0"/>
          </a:xfrm>
          <a:prstGeom prst="roundRect">
            <a:avLst>
              <a:gd name="adj" fmla="val 100000"/>
            </a:avLst>
          </a:prstGeom>
          <a:solidFill>
            <a:srgbClr val="000000">
              <a:alpha val="35000"/>
            </a:srgbClr>
          </a:solidFill>
        </p:spPr>
        <p:txBody>
          <a:bodyPr/>
          <a:lstStyle/>
          <a:p>
            <a:endParaRPr lang="en-NZ"/>
          </a:p>
        </p:txBody>
      </p:sp>
      <p:sp>
        <p:nvSpPr>
          <p:cNvPr id="164" name="OTLSHAPE_SLT_c1b01250af8e4c509664f533c5145d76_Duration" hidden="1">
            <a:extLst>
              <a:ext uri="{B8F18299-E167-47FF-BE8C-219F14F8D4D3}">
                <a16:creationId xmlns="" xmlns:a16="http://schemas.microsoft.com/office/drawing/2014/main\" xmlns:p14="http://schemas.microsoft.com/office/powerpoint/2010/main" id="E9C66242-36C4-42ED-95E7-2715AB106A79"/>
              </a:ext>
            </a:extLst>
          </p:cNvPr>
          <p:cNvSpPr txBox="1"/>
          <p:nvPr>
            <p:custDataLst>
              <p:tags r:id="rId98"/>
            </p:custDataLst>
          </p:nvPr>
        </p:nvSpPr>
        <p:spPr>
          <a:xfrm>
            <a:off x="10185400" y="10199304"/>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912 days</a:t>
            </a:r>
          </a:p>
        </p:txBody>
      </p:sp>
      <p:sp>
        <p:nvSpPr>
          <p:cNvPr id="165" name="OTLSHAPE_SLT_c1b01250af8e4c509664f533c5145d76_TextPercentage" hidden="1">
            <a:extLst>
              <a:ext uri="{9C26F5E8-8414-421F-B460-62EF2B4C7432}">
                <a16:creationId xmlns="" xmlns:a16="http://schemas.microsoft.com/office/drawing/2014/main\" xmlns:p14="http://schemas.microsoft.com/office/powerpoint/2010/main" id="12F87B18-C862-4641-AB63-92DA5AB25B0F"/>
              </a:ext>
            </a:extLst>
          </p:cNvPr>
          <p:cNvSpPr txBox="1"/>
          <p:nvPr>
            <p:custDataLst>
              <p:tags r:id="rId99"/>
            </p:custDataLst>
          </p:nvPr>
        </p:nvSpPr>
        <p:spPr>
          <a:xfrm>
            <a:off x="10185400" y="104787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66" name="OTLSHAPE_SLT_c1b01250af8e4c509664f533c5145d76_JoinedDate" hidden="1">
            <a:extLst>
              <a:ext uri="{A11C5F75-4AAE-4727-95BF-D96C08011612}">
                <a16:creationId xmlns="" xmlns:a16="http://schemas.microsoft.com/office/drawing/2014/main\" xmlns:p14="http://schemas.microsoft.com/office/powerpoint/2010/main" id="E587286B-2562-4484-82EC-991766EA5CB7"/>
              </a:ext>
            </a:extLst>
          </p:cNvPr>
          <p:cNvSpPr txBox="1"/>
          <p:nvPr>
            <p:custDataLst>
              <p:tags r:id="rId100"/>
            </p:custDataLst>
          </p:nvPr>
        </p:nvSpPr>
        <p:spPr>
          <a:xfrm>
            <a:off x="10185400" y="10282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67" name="OTLSHAPE_SLT_c1b01250af8e4c509664f533c5145d76_StartDate" hidden="1">
            <a:extLst>
              <a:ext uri="{164146D6-B1B5-48E8-954F-2371F09D2CCA}">
                <a16:creationId xmlns="" xmlns:a16="http://schemas.microsoft.com/office/drawing/2014/main\" xmlns:p14="http://schemas.microsoft.com/office/powerpoint/2010/main" id="E6A74273-2950-41E8-84D2-958F2D1D42F7"/>
              </a:ext>
            </a:extLst>
          </p:cNvPr>
          <p:cNvSpPr txBox="1"/>
          <p:nvPr>
            <p:custDataLst>
              <p:tags r:id="rId101"/>
            </p:custDataLst>
          </p:nvPr>
        </p:nvSpPr>
        <p:spPr>
          <a:xfrm>
            <a:off x="10185400" y="10282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68" name="OTLSHAPE_SLT_c1b01250af8e4c509664f533c5145d76_EndDate" hidden="1">
            <a:extLst>
              <a:ext uri="{C8D298AA-F2F2-4B50-A8F2-C4FF50F1D57E}">
                <a16:creationId xmlns="" xmlns:a16="http://schemas.microsoft.com/office/drawing/2014/main\" xmlns:p14="http://schemas.microsoft.com/office/powerpoint/2010/main" id="097B41B0-2172-45BB-8977-120871E04922"/>
              </a:ext>
            </a:extLst>
          </p:cNvPr>
          <p:cNvSpPr txBox="1"/>
          <p:nvPr>
            <p:custDataLst>
              <p:tags r:id="rId102"/>
            </p:custDataLst>
          </p:nvPr>
        </p:nvSpPr>
        <p:spPr>
          <a:xfrm>
            <a:off x="10185400" y="10282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71" name="OTLSHAPE_SLT_6143cf9a014f45b0aae8feb81cd7b802_ShapePercentage" hidden="1"/>
          <p:cNvSpPr/>
          <p:nvPr>
            <p:custDataLst>
              <p:tags r:id="rId103"/>
            </p:custDataLst>
          </p:nvPr>
        </p:nvSpPr>
        <p:spPr>
          <a:xfrm>
            <a:off x="10185400" y="10871200"/>
            <a:ext cx="0" cy="0"/>
          </a:xfrm>
          <a:prstGeom prst="roundRect">
            <a:avLst>
              <a:gd name="adj" fmla="val 100000"/>
            </a:avLst>
          </a:prstGeom>
          <a:solidFill>
            <a:srgbClr val="000000">
              <a:alpha val="35000"/>
            </a:srgbClr>
          </a:solidFill>
        </p:spPr>
        <p:txBody>
          <a:bodyPr/>
          <a:lstStyle/>
          <a:p>
            <a:endParaRPr lang="en-NZ"/>
          </a:p>
        </p:txBody>
      </p:sp>
      <p:sp>
        <p:nvSpPr>
          <p:cNvPr id="172" name="OTLSHAPE_SLT_6143cf9a014f45b0aae8feb81cd7b802_Duration" hidden="1">
            <a:extLst>
              <a:ext uri="{23AD40F1-4358-4950-946E-0155B3E4A04E}">
                <a16:creationId xmlns="" xmlns:a16="http://schemas.microsoft.com/office/drawing/2014/main\" xmlns:p14="http://schemas.microsoft.com/office/powerpoint/2010/main" id="C4BD28B3-2039-4950-9D95-CCC793AAF85C"/>
              </a:ext>
            </a:extLst>
          </p:cNvPr>
          <p:cNvSpPr txBox="1"/>
          <p:nvPr>
            <p:custDataLst>
              <p:tags r:id="rId104"/>
            </p:custDataLst>
          </p:nvPr>
        </p:nvSpPr>
        <p:spPr>
          <a:xfrm>
            <a:off x="5816600" y="108597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912 days</a:t>
            </a:r>
          </a:p>
        </p:txBody>
      </p:sp>
      <p:sp>
        <p:nvSpPr>
          <p:cNvPr id="173" name="OTLSHAPE_SLT_6143cf9a014f45b0aae8feb81cd7b802_TextPercentage" hidden="1">
            <a:extLst>
              <a:ext uri="{A303907D-0EE5-4342-8247-5A73FAA6C4A7}">
                <a16:creationId xmlns="" xmlns:a16="http://schemas.microsoft.com/office/drawing/2014/main\" xmlns:p14="http://schemas.microsoft.com/office/powerpoint/2010/main" id="88C0F3C5-04C3-4141-A2E8-155E04442CE1"/>
              </a:ext>
            </a:extLst>
          </p:cNvPr>
          <p:cNvSpPr txBox="1"/>
          <p:nvPr>
            <p:custDataLst>
              <p:tags r:id="rId105"/>
            </p:custDataLst>
          </p:nvPr>
        </p:nvSpPr>
        <p:spPr>
          <a:xfrm>
            <a:off x="5816600" y="111391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74" name="OTLSHAPE_SLT_6143cf9a014f45b0aae8feb81cd7b802_JoinedDate" hidden="1">
            <a:extLst>
              <a:ext uri="{0BAF31FC-1F38-4AE7-A756-67C82EDF900E}">
                <a16:creationId xmlns="" xmlns:a16="http://schemas.microsoft.com/office/drawing/2014/main\" xmlns:p14="http://schemas.microsoft.com/office/powerpoint/2010/main" id="F0B334E9-6E7D-4CC2-8764-92950A640B62"/>
              </a:ext>
            </a:extLst>
          </p:cNvPr>
          <p:cNvSpPr txBox="1"/>
          <p:nvPr>
            <p:custDataLst>
              <p:tags r:id="rId106"/>
            </p:custDataLst>
          </p:nvPr>
        </p:nvSpPr>
        <p:spPr>
          <a:xfrm>
            <a:off x="5816600" y="109429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75" name="OTLSHAPE_SLT_6143cf9a014f45b0aae8feb81cd7b802_StartDate" hidden="1">
            <a:extLst>
              <a:ext uri="{FBBC5BC1-3F3D-4916-8639-3404CC8CACDB}">
                <a16:creationId xmlns="" xmlns:a16="http://schemas.microsoft.com/office/drawing/2014/main\" xmlns:p14="http://schemas.microsoft.com/office/powerpoint/2010/main" id="AEB44C48-8FEF-4F2A-ABA5-AFAE815C3BBB"/>
              </a:ext>
            </a:extLst>
          </p:cNvPr>
          <p:cNvSpPr txBox="1"/>
          <p:nvPr>
            <p:custDataLst>
              <p:tags r:id="rId107"/>
            </p:custDataLst>
          </p:nvPr>
        </p:nvSpPr>
        <p:spPr>
          <a:xfrm>
            <a:off x="5816600" y="109429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76" name="OTLSHAPE_SLT_6143cf9a014f45b0aae8feb81cd7b802_EndDate" hidden="1">
            <a:extLst>
              <a:ext uri="{561CEF6C-0073-4456-B5D0-E19A93314187}">
                <a16:creationId xmlns="" xmlns:a16="http://schemas.microsoft.com/office/drawing/2014/main\" xmlns:p14="http://schemas.microsoft.com/office/powerpoint/2010/main" id="50FB0FCB-F378-4FFB-9695-35DE1E2FD6DC"/>
              </a:ext>
            </a:extLst>
          </p:cNvPr>
          <p:cNvSpPr txBox="1"/>
          <p:nvPr>
            <p:custDataLst>
              <p:tags r:id="rId108"/>
            </p:custDataLst>
          </p:nvPr>
        </p:nvSpPr>
        <p:spPr>
          <a:xfrm>
            <a:off x="5816600" y="109429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78" name="OTLSHAPE_SL2A_2c933fb080794c239b7b57b196795eae_HeaderRectangle" hidden="1"/>
          <p:cNvSpPr/>
          <p:nvPr>
            <p:custDataLst>
              <p:tags r:id="rId109"/>
            </p:custDataLst>
          </p:nvPr>
        </p:nvSpPr>
        <p:spPr>
          <a:xfrm>
            <a:off x="1752600" y="11480800"/>
            <a:ext cx="0" cy="0"/>
          </a:xfrm>
          <a:prstGeom prst="rect">
            <a:avLst/>
          </a:prstGeom>
          <a:solidFill>
            <a:srgbClr val="4472C4">
              <a:alpha val="25000"/>
            </a:srgbClr>
          </a:solidFill>
        </p:spPr>
        <p:txBody>
          <a:bodyPr/>
          <a:lstStyle/>
          <a:p>
            <a:endParaRPr lang="en-NZ"/>
          </a:p>
        </p:txBody>
      </p:sp>
      <p:sp>
        <p:nvSpPr>
          <p:cNvPr id="179" name="OTLSHAPE_SL2A_2c933fb080794c239b7b57b196795eae_Header" hidden="1">
            <a:extLst>
              <a:ext uri="{08D7E581-4DCA-4D3C-96A8-9BF5DB11C081}">
                <a16:creationId xmlns="" xmlns:a16="http://schemas.microsoft.com/office/drawing/2014/main\" xmlns:p14="http://schemas.microsoft.com/office/powerpoint/2010/main" id="8E667A96-7153-4D1E-84A5-A961F342EE7D"/>
              </a:ext>
            </a:extLst>
          </p:cNvPr>
          <p:cNvSpPr txBox="1"/>
          <p:nvPr>
            <p:custDataLst>
              <p:tags r:id="rId110"/>
            </p:custDataLst>
          </p:nvPr>
        </p:nvSpPr>
        <p:spPr>
          <a:xfrm>
            <a:off x="1879600" y="116033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80" name="OTLSHAPE_SL2A_2c933fb080794c239b7b57b196795eae_BackgroundRectangle" hidden="1"/>
          <p:cNvSpPr/>
          <p:nvPr>
            <p:custDataLst>
              <p:tags r:id="rId111"/>
            </p:custDataLst>
          </p:nvPr>
        </p:nvSpPr>
        <p:spPr>
          <a:xfrm>
            <a:off x="1752600" y="11480800"/>
            <a:ext cx="20701000" cy="1143000"/>
          </a:xfrm>
          <a:prstGeom prst="rect">
            <a:avLst/>
          </a:prstGeom>
          <a:solidFill>
            <a:srgbClr val="9BBB59">
              <a:alpha val="20000"/>
            </a:srgbClr>
          </a:solidFill>
        </p:spPr>
        <p:txBody>
          <a:bodyPr/>
          <a:lstStyle/>
          <a:p>
            <a:endParaRPr lang="en-NZ"/>
          </a:p>
        </p:txBody>
      </p:sp>
      <p:sp>
        <p:nvSpPr>
          <p:cNvPr id="182" name="OTLSHAPE_SLT_8f957454831645f4998f988fd9ea5593_ShapePercentage" hidden="1"/>
          <p:cNvSpPr/>
          <p:nvPr>
            <p:custDataLst>
              <p:tags r:id="rId112"/>
            </p:custDataLst>
          </p:nvPr>
        </p:nvSpPr>
        <p:spPr>
          <a:xfrm>
            <a:off x="17348200" y="11557000"/>
            <a:ext cx="0" cy="0"/>
          </a:xfrm>
          <a:prstGeom prst="roundRect">
            <a:avLst>
              <a:gd name="adj" fmla="val 100000"/>
            </a:avLst>
          </a:prstGeom>
          <a:solidFill>
            <a:srgbClr val="000000">
              <a:alpha val="35000"/>
            </a:srgbClr>
          </a:solidFill>
        </p:spPr>
        <p:txBody>
          <a:bodyPr/>
          <a:lstStyle/>
          <a:p>
            <a:endParaRPr lang="en-NZ"/>
          </a:p>
        </p:txBody>
      </p:sp>
      <p:sp>
        <p:nvSpPr>
          <p:cNvPr id="183" name="OTLSHAPE_SLT_8f957454831645f4998f988fd9ea5593_Duration" hidden="1">
            <a:extLst>
              <a:ext uri="{80C2093F-7EFF-4CE7-8BF1-813A1BEE305F}">
                <a16:creationId xmlns="" xmlns:a16="http://schemas.microsoft.com/office/drawing/2014/main\" xmlns:p14="http://schemas.microsoft.com/office/powerpoint/2010/main" id="9F38746A-1C7C-4C76-AAF2-DE708A59B706"/>
              </a:ext>
            </a:extLst>
          </p:cNvPr>
          <p:cNvSpPr txBox="1"/>
          <p:nvPr>
            <p:custDataLst>
              <p:tags r:id="rId113"/>
            </p:custDataLst>
          </p:nvPr>
        </p:nvSpPr>
        <p:spPr>
          <a:xfrm>
            <a:off x="15163800" y="11545504"/>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212 days</a:t>
            </a:r>
          </a:p>
        </p:txBody>
      </p:sp>
      <p:sp>
        <p:nvSpPr>
          <p:cNvPr id="184" name="OTLSHAPE_SLT_8f957454831645f4998f988fd9ea5593_TextPercentage" hidden="1">
            <a:extLst>
              <a:ext uri="{DC9155D0-7912-46D9-9848-5A016EA3B450}">
                <a16:creationId xmlns="" xmlns:a16="http://schemas.microsoft.com/office/drawing/2014/main\" xmlns:p14="http://schemas.microsoft.com/office/powerpoint/2010/main" id="52AECE95-C61B-4B69-9A8F-05C92F551368"/>
              </a:ext>
            </a:extLst>
          </p:cNvPr>
          <p:cNvSpPr txBox="1"/>
          <p:nvPr>
            <p:custDataLst>
              <p:tags r:id="rId114"/>
            </p:custDataLst>
          </p:nvPr>
        </p:nvSpPr>
        <p:spPr>
          <a:xfrm>
            <a:off x="15163800" y="118249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85" name="OTLSHAPE_SLT_8f957454831645f4998f988fd9ea5593_JoinedDate" hidden="1">
            <a:extLst>
              <a:ext uri="{14EC9A78-F678-42F1-80EB-DCFBEA82A4CE}">
                <a16:creationId xmlns="" xmlns:a16="http://schemas.microsoft.com/office/drawing/2014/main\" xmlns:p14="http://schemas.microsoft.com/office/powerpoint/2010/main" id="DE30D73F-DA79-476C-8E6D-D673DBEAFD98"/>
              </a:ext>
            </a:extLst>
          </p:cNvPr>
          <p:cNvSpPr txBox="1"/>
          <p:nvPr>
            <p:custDataLst>
              <p:tags r:id="rId115"/>
            </p:custDataLst>
          </p:nvPr>
        </p:nvSpPr>
        <p:spPr>
          <a:xfrm>
            <a:off x="15163800" y="11628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86" name="OTLSHAPE_SLT_8f957454831645f4998f988fd9ea5593_StartDate" hidden="1">
            <a:extLst>
              <a:ext uri="{8AEFCA9C-542D-4390-BA59-1BA47B4D53DA}">
                <a16:creationId xmlns="" xmlns:a16="http://schemas.microsoft.com/office/drawing/2014/main\" xmlns:p14="http://schemas.microsoft.com/office/powerpoint/2010/main" id="E8434169-5532-4CA2-B666-97EF34CAF718"/>
              </a:ext>
            </a:extLst>
          </p:cNvPr>
          <p:cNvSpPr txBox="1"/>
          <p:nvPr>
            <p:custDataLst>
              <p:tags r:id="rId116"/>
            </p:custDataLst>
          </p:nvPr>
        </p:nvSpPr>
        <p:spPr>
          <a:xfrm>
            <a:off x="15163800" y="11628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87" name="OTLSHAPE_SLT_8f957454831645f4998f988fd9ea5593_EndDate" hidden="1">
            <a:extLst>
              <a:ext uri="{0DD00CD7-C206-4696-BBA9-AADE3B84C518}">
                <a16:creationId xmlns="" xmlns:a16="http://schemas.microsoft.com/office/drawing/2014/main\" xmlns:p14="http://schemas.microsoft.com/office/powerpoint/2010/main" id="EFF34CAC-9231-4F48-ADF3-717D98B24024"/>
              </a:ext>
            </a:extLst>
          </p:cNvPr>
          <p:cNvSpPr txBox="1"/>
          <p:nvPr>
            <p:custDataLst>
              <p:tags r:id="rId117"/>
            </p:custDataLst>
          </p:nvPr>
        </p:nvSpPr>
        <p:spPr>
          <a:xfrm>
            <a:off x="15163800" y="11628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91" name="OTLSHAPE_SLM_e4bb13853dc14cc0aeacf24d88ef6b1d_Date" hidden="1">
            <a:extLst>
              <a:ext uri="{7B1064F7-6466-49F9-A5CC-6956E1E5207D}">
                <a16:creationId xmlns="" xmlns:a16="http://schemas.microsoft.com/office/drawing/2014/main\" xmlns:p14="http://schemas.microsoft.com/office/powerpoint/2010/main" id="A0929654-2C1E-4EA0-B0ED-760580A5CD98"/>
              </a:ext>
            </a:extLst>
          </p:cNvPr>
          <p:cNvSpPr txBox="1"/>
          <p:nvPr>
            <p:custDataLst>
              <p:tags r:id="rId118"/>
            </p:custDataLst>
          </p:nvPr>
        </p:nvSpPr>
        <p:spPr>
          <a:xfrm>
            <a:off x="20091400" y="11984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4" name="How can you learn more?">
            <a:extLst>
              <a:ext uri="{FF2B5EF4-FFF2-40B4-BE49-F238E27FC236}">
                <a16:creationId xmlns:a16="http://schemas.microsoft.com/office/drawing/2014/main" id="{DBE67BBA-95CF-6F17-5B8A-09DB5A27801E}"/>
              </a:ext>
            </a:extLst>
          </p:cNvPr>
          <p:cNvSpPr txBox="1"/>
          <p:nvPr/>
        </p:nvSpPr>
        <p:spPr>
          <a:xfrm>
            <a:off x="0" y="867297"/>
            <a:ext cx="24345902" cy="25648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914400" lvl="1" indent="0" algn="l" defTabSz="1828800" hangingPunct="1">
              <a:defRPr sz="9000" b="0" spc="270">
                <a:solidFill>
                  <a:srgbClr val="F7A81B"/>
                </a:solidFill>
                <a:latin typeface="Frutiger LT Std 45 Light"/>
                <a:ea typeface="Frutiger LT Std 45 Light"/>
                <a:cs typeface="Frutiger LT Std 45 Light"/>
                <a:sym typeface="Frutiger LT Std 45 Light"/>
              </a:defRPr>
            </a:pPr>
            <a:r>
              <a:rPr lang="en-AU" sz="8000" b="0" kern="1200" spc="90" dirty="0">
                <a:solidFill>
                  <a:srgbClr val="F7A81B"/>
                </a:solidFill>
                <a:latin typeface="Frutiger LT Std 45 Light"/>
                <a:sym typeface="Frutiger LT Std 45 Light"/>
              </a:rPr>
              <a:t>Rotary Community Groups (RCGs) and Leaders (RCLs) indicative timeline</a:t>
            </a:r>
          </a:p>
        </p:txBody>
      </p:sp>
      <p:grpSp>
        <p:nvGrpSpPr>
          <p:cNvPr id="9" name="Group 8">
            <a:extLst>
              <a:ext uri="{FF2B5EF4-FFF2-40B4-BE49-F238E27FC236}">
                <a16:creationId xmlns:a16="http://schemas.microsoft.com/office/drawing/2014/main" id="{006826A1-9BD8-3E25-E450-33B26A07BAAB}"/>
              </a:ext>
            </a:extLst>
          </p:cNvPr>
          <p:cNvGrpSpPr/>
          <p:nvPr/>
        </p:nvGrpSpPr>
        <p:grpSpPr>
          <a:xfrm>
            <a:off x="461221" y="4512845"/>
            <a:ext cx="23106914" cy="8351875"/>
            <a:chOff x="670000" y="3484561"/>
            <a:chExt cx="23106914" cy="8351875"/>
          </a:xfrm>
        </p:grpSpPr>
        <p:sp>
          <p:nvSpPr>
            <p:cNvPr id="20" name="TextBox 19">
              <a:extLst>
                <a:ext uri="{FF2B5EF4-FFF2-40B4-BE49-F238E27FC236}">
                  <a16:creationId xmlns:a16="http://schemas.microsoft.com/office/drawing/2014/main" id="{C4143443-F136-C3CD-DBCE-4D365F08621E}"/>
                </a:ext>
              </a:extLst>
            </p:cNvPr>
            <p:cNvSpPr txBox="1"/>
            <p:nvPr/>
          </p:nvSpPr>
          <p:spPr>
            <a:xfrm>
              <a:off x="5125720" y="3946226"/>
              <a:ext cx="3045762" cy="2862322"/>
            </a:xfrm>
            <a:prstGeom prst="rect">
              <a:avLst/>
            </a:prstGeom>
            <a:noFill/>
            <a:ln>
              <a:solidFill>
                <a:srgbClr val="FFC000"/>
              </a:solidFill>
            </a:ln>
          </p:spPr>
          <p:txBody>
            <a:bodyPr wrap="square">
              <a:spAutoFit/>
            </a:bodyPr>
            <a:lstStyle/>
            <a:p>
              <a:pPr algn="ctr"/>
              <a:r>
                <a:rPr lang="en-US" b="0" dirty="0">
                  <a:solidFill>
                    <a:srgbClr val="58585A"/>
                  </a:solidFill>
                  <a:latin typeface="Arial" panose="020B0604020202020204" pitchFamily="34" charset="0"/>
                  <a:cs typeface="Arial" panose="020B0604020202020204" pitchFamily="34" charset="0"/>
                </a:rPr>
                <a:t>Club Presidents discuss with their members how they would like to be grouped </a:t>
              </a:r>
              <a:endParaRPr lang="en-AU" b="0" dirty="0">
                <a:solidFill>
                  <a:srgbClr val="58585A"/>
                </a:solidFill>
                <a:latin typeface="Arial" panose="020B0604020202020204" pitchFamily="34" charset="0"/>
                <a:cs typeface="Arial" panose="020B0604020202020204" pitchFamily="34" charset="0"/>
              </a:endParaRPr>
            </a:p>
          </p:txBody>
        </p:sp>
        <p:sp>
          <p:nvSpPr>
            <p:cNvPr id="21" name="Arrow: Pentagon 20">
              <a:extLst>
                <a:ext uri="{FF2B5EF4-FFF2-40B4-BE49-F238E27FC236}">
                  <a16:creationId xmlns:a16="http://schemas.microsoft.com/office/drawing/2014/main" id="{8574ADCB-586D-D752-924D-A730613736C7}"/>
                </a:ext>
              </a:extLst>
            </p:cNvPr>
            <p:cNvSpPr/>
            <p:nvPr/>
          </p:nvSpPr>
          <p:spPr>
            <a:xfrm>
              <a:off x="670000" y="7366659"/>
              <a:ext cx="4852228" cy="1040914"/>
            </a:xfrm>
            <a:prstGeom prst="homePlate">
              <a:avLst/>
            </a:prstGeom>
            <a:solidFill>
              <a:srgbClr val="002060"/>
            </a:solidFill>
            <a:ln>
              <a:solidFill>
                <a:srgbClr val="FDA9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Sep 2023</a:t>
              </a:r>
              <a:endParaRPr lang="en-AU" sz="4000" dirty="0"/>
            </a:p>
          </p:txBody>
        </p:sp>
        <p:sp>
          <p:nvSpPr>
            <p:cNvPr id="25" name="TextBox 24">
              <a:extLst>
                <a:ext uri="{FF2B5EF4-FFF2-40B4-BE49-F238E27FC236}">
                  <a16:creationId xmlns:a16="http://schemas.microsoft.com/office/drawing/2014/main" id="{7664D769-E694-481B-E217-AA3267FA1924}"/>
                </a:ext>
              </a:extLst>
            </p:cNvPr>
            <p:cNvSpPr txBox="1"/>
            <p:nvPr/>
          </p:nvSpPr>
          <p:spPr>
            <a:xfrm>
              <a:off x="7665403" y="8974114"/>
              <a:ext cx="3169083" cy="2862322"/>
            </a:xfrm>
            <a:prstGeom prst="rect">
              <a:avLst/>
            </a:prstGeom>
            <a:noFill/>
            <a:ln>
              <a:solidFill>
                <a:srgbClr val="FFC000"/>
              </a:solidFill>
            </a:ln>
          </p:spPr>
          <p:txBody>
            <a:bodyPr wrap="square">
              <a:spAutoFit/>
            </a:bodyPr>
            <a:lstStyle/>
            <a:p>
              <a:pPr algn="ctr"/>
              <a:r>
                <a:rPr lang="en-US" b="0" dirty="0">
                  <a:solidFill>
                    <a:srgbClr val="58585A"/>
                  </a:solidFill>
                  <a:latin typeface="Arial" panose="020B0604020202020204" pitchFamily="34" charset="0"/>
                  <a:cs typeface="Arial" panose="020B0604020202020204" pitchFamily="34" charset="0"/>
                </a:rPr>
                <a:t>Club survey submitted by </a:t>
              </a:r>
              <a:r>
                <a:rPr lang="en-US" dirty="0">
                  <a:solidFill>
                    <a:srgbClr val="58585A"/>
                  </a:solidFill>
                  <a:latin typeface="Arial" panose="020B0604020202020204" pitchFamily="34" charset="0"/>
                  <a:cs typeface="Arial" panose="020B0604020202020204" pitchFamily="34" charset="0"/>
                </a:rPr>
                <a:t>29 October</a:t>
              </a:r>
              <a:r>
                <a:rPr lang="en-US" b="0" dirty="0">
                  <a:solidFill>
                    <a:srgbClr val="58585A"/>
                  </a:solidFill>
                  <a:latin typeface="Arial" panose="020B0604020202020204" pitchFamily="34" charset="0"/>
                  <a:cs typeface="Arial" panose="020B0604020202020204" pitchFamily="34" charset="0"/>
                </a:rPr>
                <a:t>, saying how clubs would like to be grouped</a:t>
              </a:r>
              <a:endParaRPr lang="en-AU" b="0" dirty="0">
                <a:solidFill>
                  <a:srgbClr val="58585A"/>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201CD281-2401-AD14-D7D9-D83F09A9AE48}"/>
                </a:ext>
              </a:extLst>
            </p:cNvPr>
            <p:cNvSpPr txBox="1"/>
            <p:nvPr/>
          </p:nvSpPr>
          <p:spPr>
            <a:xfrm>
              <a:off x="9671926" y="3484561"/>
              <a:ext cx="3450821" cy="3323987"/>
            </a:xfrm>
            <a:prstGeom prst="rect">
              <a:avLst/>
            </a:prstGeom>
            <a:noFill/>
            <a:ln>
              <a:solidFill>
                <a:srgbClr val="FFC000"/>
              </a:solidFill>
            </a:ln>
          </p:spPr>
          <p:txBody>
            <a:bodyPr wrap="square">
              <a:spAutoFit/>
            </a:bodyPr>
            <a:lstStyle/>
            <a:p>
              <a:pPr algn="ctr"/>
              <a:r>
                <a:rPr lang="en-US" b="0" dirty="0">
                  <a:solidFill>
                    <a:srgbClr val="58585A"/>
                  </a:solidFill>
                  <a:latin typeface="Arial" panose="020B0604020202020204" pitchFamily="34" charset="0"/>
                  <a:cs typeface="Arial" panose="020B0604020202020204" pitchFamily="34" charset="0"/>
                </a:rPr>
                <a:t>District leaders and </a:t>
              </a:r>
              <a:r>
                <a:rPr lang="en-US" b="0" dirty="0" err="1">
                  <a:solidFill>
                    <a:srgbClr val="58585A"/>
                  </a:solidFill>
                  <a:latin typeface="Arial" panose="020B0604020202020204" pitchFamily="34" charset="0"/>
                  <a:cs typeface="Arial" panose="020B0604020202020204" pitchFamily="34" charset="0"/>
                </a:rPr>
                <a:t>Regionalisation</a:t>
              </a:r>
              <a:r>
                <a:rPr lang="en-US" b="0" dirty="0">
                  <a:solidFill>
                    <a:srgbClr val="58585A"/>
                  </a:solidFill>
                  <a:latin typeface="Arial" panose="020B0604020202020204" pitchFamily="34" charset="0"/>
                  <a:cs typeface="Arial" panose="020B0604020202020204" pitchFamily="34" charset="0"/>
                </a:rPr>
                <a:t> team review survey results together and prepare draft groupings</a:t>
              </a:r>
              <a:endParaRPr lang="en-AU" b="0" dirty="0">
                <a:solidFill>
                  <a:srgbClr val="58585A"/>
                </a:solidFill>
                <a:latin typeface="Arial" panose="020B0604020202020204" pitchFamily="34" charset="0"/>
                <a:cs typeface="Arial" panose="020B0604020202020204" pitchFamily="34" charset="0"/>
              </a:endParaRPr>
            </a:p>
          </p:txBody>
        </p:sp>
        <p:sp>
          <p:nvSpPr>
            <p:cNvPr id="32" name="Arrow: Pentagon 31">
              <a:extLst>
                <a:ext uri="{FF2B5EF4-FFF2-40B4-BE49-F238E27FC236}">
                  <a16:creationId xmlns:a16="http://schemas.microsoft.com/office/drawing/2014/main" id="{04ADF5CF-6A4C-7BF2-3D60-F67AAEFC75C5}"/>
                </a:ext>
              </a:extLst>
            </p:cNvPr>
            <p:cNvSpPr/>
            <p:nvPr/>
          </p:nvSpPr>
          <p:spPr>
            <a:xfrm>
              <a:off x="5585141" y="7366659"/>
              <a:ext cx="4852223" cy="1040914"/>
            </a:xfrm>
            <a:prstGeom prst="homePlate">
              <a:avLst/>
            </a:prstGeom>
            <a:solidFill>
              <a:srgbClr val="002060"/>
            </a:solidFill>
            <a:ln>
              <a:solidFill>
                <a:srgbClr val="FDA9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Oct 2023</a:t>
              </a:r>
              <a:endParaRPr lang="en-AU" sz="4000" dirty="0"/>
            </a:p>
          </p:txBody>
        </p:sp>
        <p:sp>
          <p:nvSpPr>
            <p:cNvPr id="36" name="TextBox 35">
              <a:extLst>
                <a:ext uri="{FF2B5EF4-FFF2-40B4-BE49-F238E27FC236}">
                  <a16:creationId xmlns:a16="http://schemas.microsoft.com/office/drawing/2014/main" id="{16596045-E6E5-1997-D140-548F97DE4820}"/>
                </a:ext>
              </a:extLst>
            </p:cNvPr>
            <p:cNvSpPr txBox="1"/>
            <p:nvPr/>
          </p:nvSpPr>
          <p:spPr>
            <a:xfrm>
              <a:off x="12918198" y="8974114"/>
              <a:ext cx="2958833" cy="2862322"/>
            </a:xfrm>
            <a:prstGeom prst="rect">
              <a:avLst/>
            </a:prstGeom>
            <a:noFill/>
            <a:ln>
              <a:solidFill>
                <a:srgbClr val="FFC000"/>
              </a:solidFill>
            </a:ln>
          </p:spPr>
          <p:txBody>
            <a:bodyPr wrap="square">
              <a:spAutoFit/>
            </a:bodyPr>
            <a:lstStyle/>
            <a:p>
              <a:pPr algn="ctr"/>
              <a:r>
                <a:rPr lang="en-US" b="0" dirty="0">
                  <a:solidFill>
                    <a:srgbClr val="58585A"/>
                  </a:solidFill>
                  <a:latin typeface="Arial" panose="020B0604020202020204" pitchFamily="34" charset="0"/>
                  <a:cs typeface="Arial" panose="020B0604020202020204" pitchFamily="34" charset="0"/>
                </a:rPr>
                <a:t>RCGs finalised, accommodating club preferences as much as possible</a:t>
              </a:r>
              <a:endParaRPr lang="en-AU" b="0" dirty="0">
                <a:solidFill>
                  <a:srgbClr val="58585A"/>
                </a:solidFill>
                <a:latin typeface="Arial" panose="020B0604020202020204" pitchFamily="34" charset="0"/>
                <a:cs typeface="Arial" panose="020B0604020202020204" pitchFamily="34" charset="0"/>
              </a:endParaRPr>
            </a:p>
          </p:txBody>
        </p:sp>
        <p:sp>
          <p:nvSpPr>
            <p:cNvPr id="37" name="Arrow: Pentagon 36">
              <a:extLst>
                <a:ext uri="{FF2B5EF4-FFF2-40B4-BE49-F238E27FC236}">
                  <a16:creationId xmlns:a16="http://schemas.microsoft.com/office/drawing/2014/main" id="{8167F4A4-EC0B-65EF-024C-DE9016A2ABE7}"/>
                </a:ext>
              </a:extLst>
            </p:cNvPr>
            <p:cNvSpPr/>
            <p:nvPr/>
          </p:nvSpPr>
          <p:spPr>
            <a:xfrm>
              <a:off x="10500283" y="7366659"/>
              <a:ext cx="4852219" cy="1040914"/>
            </a:xfrm>
            <a:prstGeom prst="homePlate">
              <a:avLst/>
            </a:prstGeom>
            <a:solidFill>
              <a:srgbClr val="002060"/>
            </a:solidFill>
            <a:ln>
              <a:solidFill>
                <a:srgbClr val="FDA9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Nov 2023</a:t>
              </a:r>
              <a:endParaRPr lang="en-AU" sz="4000" dirty="0"/>
            </a:p>
          </p:txBody>
        </p:sp>
        <p:sp>
          <p:nvSpPr>
            <p:cNvPr id="39" name="TextBox 38">
              <a:extLst>
                <a:ext uri="{FF2B5EF4-FFF2-40B4-BE49-F238E27FC236}">
                  <a16:creationId xmlns:a16="http://schemas.microsoft.com/office/drawing/2014/main" id="{DE798D22-9E7D-366C-3F15-C98788527953}"/>
                </a:ext>
              </a:extLst>
            </p:cNvPr>
            <p:cNvSpPr txBox="1"/>
            <p:nvPr/>
          </p:nvSpPr>
          <p:spPr>
            <a:xfrm>
              <a:off x="19233908" y="3493884"/>
              <a:ext cx="3272382" cy="3323987"/>
            </a:xfrm>
            <a:prstGeom prst="rect">
              <a:avLst/>
            </a:prstGeom>
            <a:noFill/>
            <a:ln>
              <a:solidFill>
                <a:srgbClr val="FFC000"/>
              </a:solidFill>
            </a:ln>
          </p:spPr>
          <p:txBody>
            <a:bodyPr wrap="square">
              <a:spAutoFit/>
            </a:bodyPr>
            <a:lstStyle/>
            <a:p>
              <a:pPr algn="ctr"/>
              <a:r>
                <a:rPr lang="en-US" b="0" dirty="0">
                  <a:solidFill>
                    <a:srgbClr val="58585A"/>
                  </a:solidFill>
                  <a:latin typeface="Arial" panose="020B0604020202020204" pitchFamily="34" charset="0"/>
                  <a:cs typeface="Arial" panose="020B0604020202020204" pitchFamily="34" charset="0"/>
                </a:rPr>
                <a:t>With initial support from District leaders, RCGs meet to determine how they will work together</a:t>
              </a:r>
              <a:endParaRPr lang="en-AU" b="0" dirty="0">
                <a:solidFill>
                  <a:srgbClr val="58585A"/>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E64B8618-B243-6E8C-B1C5-2EA7BD787B41}"/>
                </a:ext>
              </a:extLst>
            </p:cNvPr>
            <p:cNvSpPr txBox="1"/>
            <p:nvPr/>
          </p:nvSpPr>
          <p:spPr>
            <a:xfrm>
              <a:off x="20981889" y="8956136"/>
              <a:ext cx="2795025" cy="1938992"/>
            </a:xfrm>
            <a:prstGeom prst="rect">
              <a:avLst/>
            </a:prstGeom>
            <a:noFill/>
            <a:ln>
              <a:solidFill>
                <a:srgbClr val="FFC000"/>
              </a:solidFill>
            </a:ln>
          </p:spPr>
          <p:txBody>
            <a:bodyPr wrap="square">
              <a:spAutoFit/>
            </a:bodyPr>
            <a:lstStyle/>
            <a:p>
              <a:pPr algn="ctr"/>
              <a:r>
                <a:rPr lang="en-US" b="0" dirty="0">
                  <a:solidFill>
                    <a:srgbClr val="58585A"/>
                  </a:solidFill>
                  <a:latin typeface="Arial" panose="020B0604020202020204" pitchFamily="34" charset="0"/>
                  <a:cs typeface="Arial" panose="020B0604020202020204" pitchFamily="34" charset="0"/>
                </a:rPr>
                <a:t>Nominations for RCLs called and elections held</a:t>
              </a:r>
              <a:endParaRPr lang="en-AU" b="0" dirty="0">
                <a:solidFill>
                  <a:srgbClr val="58585A"/>
                </a:solidFill>
                <a:latin typeface="Arial" panose="020B0604020202020204" pitchFamily="34" charset="0"/>
                <a:cs typeface="Arial" panose="020B0604020202020204" pitchFamily="34" charset="0"/>
              </a:endParaRPr>
            </a:p>
          </p:txBody>
        </p:sp>
        <p:sp>
          <p:nvSpPr>
            <p:cNvPr id="45" name="Arrow: Pentagon 44">
              <a:extLst>
                <a:ext uri="{FF2B5EF4-FFF2-40B4-BE49-F238E27FC236}">
                  <a16:creationId xmlns:a16="http://schemas.microsoft.com/office/drawing/2014/main" id="{26074F59-6978-E2F4-5C78-BC7EC963FE36}"/>
                </a:ext>
              </a:extLst>
            </p:cNvPr>
            <p:cNvSpPr/>
            <p:nvPr/>
          </p:nvSpPr>
          <p:spPr>
            <a:xfrm>
              <a:off x="15415425" y="7405956"/>
              <a:ext cx="4852215" cy="1040914"/>
            </a:xfrm>
            <a:prstGeom prst="homePlate">
              <a:avLst/>
            </a:prstGeom>
            <a:solidFill>
              <a:srgbClr val="002060"/>
            </a:solidFill>
            <a:ln>
              <a:solidFill>
                <a:srgbClr val="FDA9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Dec 2023</a:t>
              </a:r>
              <a:endParaRPr lang="en-AU" sz="4000" dirty="0"/>
            </a:p>
          </p:txBody>
        </p:sp>
        <p:sp>
          <p:nvSpPr>
            <p:cNvPr id="46" name="Arrow: Pentagon 45">
              <a:extLst>
                <a:ext uri="{FF2B5EF4-FFF2-40B4-BE49-F238E27FC236}">
                  <a16:creationId xmlns:a16="http://schemas.microsoft.com/office/drawing/2014/main" id="{F0F6C614-D598-612F-E3DD-284053DC961D}"/>
                </a:ext>
              </a:extLst>
            </p:cNvPr>
            <p:cNvSpPr/>
            <p:nvPr/>
          </p:nvSpPr>
          <p:spPr>
            <a:xfrm>
              <a:off x="20330568" y="7374638"/>
              <a:ext cx="3446346" cy="1040914"/>
            </a:xfrm>
            <a:prstGeom prst="homePlate">
              <a:avLst/>
            </a:prstGeom>
            <a:solidFill>
              <a:srgbClr val="002060"/>
            </a:solidFill>
            <a:ln>
              <a:solidFill>
                <a:srgbClr val="FDA9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Feb/Mar 2024</a:t>
              </a:r>
              <a:endParaRPr lang="en-AU" sz="4000" dirty="0"/>
            </a:p>
          </p:txBody>
        </p:sp>
        <p:cxnSp>
          <p:nvCxnSpPr>
            <p:cNvPr id="50" name="Straight Connector 49">
              <a:extLst>
                <a:ext uri="{FF2B5EF4-FFF2-40B4-BE49-F238E27FC236}">
                  <a16:creationId xmlns:a16="http://schemas.microsoft.com/office/drawing/2014/main" id="{2F08D873-3CFA-17BA-59A8-1253C27FDBC5}"/>
                </a:ext>
              </a:extLst>
            </p:cNvPr>
            <p:cNvCxnSpPr/>
            <p:nvPr/>
          </p:nvCxnSpPr>
          <p:spPr>
            <a:xfrm>
              <a:off x="958830" y="648040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CE26193-77C6-D563-84C2-75285A95AD53}"/>
                </a:ext>
              </a:extLst>
            </p:cNvPr>
            <p:cNvCxnSpPr>
              <a:cxnSpLocks/>
            </p:cNvCxnSpPr>
            <p:nvPr/>
          </p:nvCxnSpPr>
          <p:spPr>
            <a:xfrm flipV="1">
              <a:off x="6648601" y="6834638"/>
              <a:ext cx="0" cy="540000"/>
            </a:xfrm>
            <a:prstGeom prst="line">
              <a:avLst/>
            </a:prstGeom>
            <a:ln>
              <a:solidFill>
                <a:srgbClr val="FDA90A"/>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98431DB-740F-3BC7-9246-DEB208BD9DE2}"/>
                </a:ext>
              </a:extLst>
            </p:cNvPr>
            <p:cNvCxnSpPr>
              <a:cxnSpLocks/>
            </p:cNvCxnSpPr>
            <p:nvPr/>
          </p:nvCxnSpPr>
          <p:spPr>
            <a:xfrm flipV="1">
              <a:off x="9249945" y="8407573"/>
              <a:ext cx="0" cy="540000"/>
            </a:xfrm>
            <a:prstGeom prst="line">
              <a:avLst/>
            </a:prstGeom>
            <a:ln>
              <a:solidFill>
                <a:srgbClr val="FDA90A"/>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9D6B5E3-C2DF-6707-5D7E-323A74E36A9A}"/>
                </a:ext>
              </a:extLst>
            </p:cNvPr>
            <p:cNvCxnSpPr>
              <a:cxnSpLocks/>
            </p:cNvCxnSpPr>
            <p:nvPr/>
          </p:nvCxnSpPr>
          <p:spPr>
            <a:xfrm flipV="1">
              <a:off x="11391107" y="6830371"/>
              <a:ext cx="0" cy="540000"/>
            </a:xfrm>
            <a:prstGeom prst="line">
              <a:avLst/>
            </a:prstGeom>
            <a:ln>
              <a:solidFill>
                <a:srgbClr val="FDA90A"/>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7001375-99A1-955A-26A7-F0B59A689F6C}"/>
                </a:ext>
              </a:extLst>
            </p:cNvPr>
            <p:cNvCxnSpPr>
              <a:cxnSpLocks/>
            </p:cNvCxnSpPr>
            <p:nvPr/>
          </p:nvCxnSpPr>
          <p:spPr>
            <a:xfrm flipV="1">
              <a:off x="14397615" y="8415552"/>
              <a:ext cx="0" cy="540000"/>
            </a:xfrm>
            <a:prstGeom prst="line">
              <a:avLst/>
            </a:prstGeom>
            <a:ln>
              <a:solidFill>
                <a:srgbClr val="FDA90A"/>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99FD30A-9DD4-6A55-A7F2-69D54E27D3C2}"/>
                </a:ext>
              </a:extLst>
            </p:cNvPr>
            <p:cNvCxnSpPr>
              <a:cxnSpLocks/>
            </p:cNvCxnSpPr>
            <p:nvPr/>
          </p:nvCxnSpPr>
          <p:spPr>
            <a:xfrm flipV="1">
              <a:off x="20870099" y="6825173"/>
              <a:ext cx="0" cy="540000"/>
            </a:xfrm>
            <a:prstGeom prst="line">
              <a:avLst/>
            </a:prstGeom>
            <a:ln>
              <a:solidFill>
                <a:srgbClr val="FDA90A"/>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034A21C-76F3-8C23-696C-4F24EBE2300D}"/>
                </a:ext>
              </a:extLst>
            </p:cNvPr>
            <p:cNvCxnSpPr>
              <a:cxnSpLocks/>
            </p:cNvCxnSpPr>
            <p:nvPr/>
          </p:nvCxnSpPr>
          <p:spPr>
            <a:xfrm flipV="1">
              <a:off x="22426805" y="8430156"/>
              <a:ext cx="0" cy="540000"/>
            </a:xfrm>
            <a:prstGeom prst="line">
              <a:avLst/>
            </a:prstGeom>
            <a:ln>
              <a:solidFill>
                <a:srgbClr val="FDA90A"/>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59EBD41-C84C-B6DF-E667-12C26F872760}"/>
                </a:ext>
              </a:extLst>
            </p:cNvPr>
            <p:cNvSpPr txBox="1"/>
            <p:nvPr/>
          </p:nvSpPr>
          <p:spPr>
            <a:xfrm>
              <a:off x="1317239" y="3981424"/>
              <a:ext cx="3045758" cy="2862322"/>
            </a:xfrm>
            <a:prstGeom prst="rect">
              <a:avLst/>
            </a:prstGeom>
            <a:noFill/>
            <a:ln>
              <a:solidFill>
                <a:srgbClr val="FFC000"/>
              </a:solidFill>
            </a:ln>
          </p:spPr>
          <p:txBody>
            <a:bodyPr wrap="square">
              <a:spAutoFit/>
            </a:bodyPr>
            <a:lstStyle/>
            <a:p>
              <a:pPr algn="ctr"/>
              <a:r>
                <a:rPr lang="en-US" b="0" dirty="0">
                  <a:solidFill>
                    <a:srgbClr val="58585A"/>
                  </a:solidFill>
                  <a:latin typeface="Arial" panose="020B0604020202020204" pitchFamily="34" charset="0"/>
                  <a:cs typeface="Arial" panose="020B0604020202020204" pitchFamily="34" charset="0"/>
                </a:rPr>
                <a:t>Online workshops for Club Presidents, Assistant and Area Governors, G-train, RDRs</a:t>
              </a:r>
              <a:endParaRPr lang="en-AU" b="0" dirty="0">
                <a:solidFill>
                  <a:srgbClr val="58585A"/>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239B0BEB-63F8-CD12-4FFD-509044D25CB7}"/>
                </a:ext>
              </a:extLst>
            </p:cNvPr>
            <p:cNvCxnSpPr>
              <a:cxnSpLocks/>
            </p:cNvCxnSpPr>
            <p:nvPr/>
          </p:nvCxnSpPr>
          <p:spPr>
            <a:xfrm flipV="1">
              <a:off x="2842533" y="6837928"/>
              <a:ext cx="0" cy="540000"/>
            </a:xfrm>
            <a:prstGeom prst="line">
              <a:avLst/>
            </a:prstGeom>
            <a:ln>
              <a:solidFill>
                <a:srgbClr val="FDA90A"/>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AD59217-F780-45D0-938F-38FED287B88C}"/>
                </a:ext>
              </a:extLst>
            </p:cNvPr>
            <p:cNvSpPr txBox="1"/>
            <p:nvPr/>
          </p:nvSpPr>
          <p:spPr>
            <a:xfrm>
              <a:off x="15265916" y="4898936"/>
              <a:ext cx="2794306" cy="1938992"/>
            </a:xfrm>
            <a:prstGeom prst="rect">
              <a:avLst/>
            </a:prstGeom>
            <a:noFill/>
            <a:ln>
              <a:solidFill>
                <a:srgbClr val="FFC000"/>
              </a:solidFill>
            </a:ln>
          </p:spPr>
          <p:txBody>
            <a:bodyPr wrap="square">
              <a:spAutoFit/>
            </a:bodyPr>
            <a:lstStyle/>
            <a:p>
              <a:pPr algn="ctr"/>
              <a:r>
                <a:rPr lang="en-US" b="0" dirty="0">
                  <a:solidFill>
                    <a:srgbClr val="58585A"/>
                  </a:solidFill>
                  <a:latin typeface="Arial" panose="020B0604020202020204" pitchFamily="34" charset="0"/>
                  <a:cs typeface="Arial" panose="020B0604020202020204" pitchFamily="34" charset="0"/>
                </a:rPr>
                <a:t>Arrangements made for RCG establishment meetings</a:t>
              </a:r>
              <a:endParaRPr lang="en-AU" b="0" dirty="0">
                <a:solidFill>
                  <a:srgbClr val="58585A"/>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F7EAFA7B-24C3-3052-F943-B5B37371860A}"/>
                </a:ext>
              </a:extLst>
            </p:cNvPr>
            <p:cNvCxnSpPr>
              <a:cxnSpLocks/>
            </p:cNvCxnSpPr>
            <p:nvPr/>
          </p:nvCxnSpPr>
          <p:spPr>
            <a:xfrm flipV="1">
              <a:off x="16663069" y="6843746"/>
              <a:ext cx="0" cy="540000"/>
            </a:xfrm>
            <a:prstGeom prst="line">
              <a:avLst/>
            </a:prstGeom>
            <a:ln>
              <a:solidFill>
                <a:srgbClr val="FDA90A"/>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446826244"/>
      </p:ext>
      <p:ext uri="db4824ee-58ba-4bd1-b029-b0e19f59b0e4">
        <p14:creationId xmlns:a16="http://schemas.microsoft.com/office/drawing/2014/main\" xmlns:p14="http://schemas.microsoft.com/office/powerpoint/2010/main" xmlns="" val="2714797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D8909B-5B13-02A5-2FB1-14C4C9F2A68E}"/>
              </a:ext>
            </a:extLst>
          </p:cNvPr>
          <p:cNvSpPr/>
          <p:nvPr/>
        </p:nvSpPr>
        <p:spPr>
          <a:xfrm>
            <a:off x="0" y="-30000"/>
            <a:ext cx="24434800" cy="3454945"/>
          </a:xfrm>
          <a:prstGeom prst="rect">
            <a:avLst/>
          </a:prstGeom>
          <a:solidFill>
            <a:srgbClr val="4343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0">
              <a:solidFill>
                <a:srgbClr val="222A35"/>
              </a:solidFill>
            </a:endParaRPr>
          </a:p>
        </p:txBody>
      </p:sp>
      <p:pic>
        <p:nvPicPr>
          <p:cNvPr id="14" name="Picture 13">
            <a:extLst>
              <a:ext uri="{FF2B5EF4-FFF2-40B4-BE49-F238E27FC236}">
                <a16:creationId xmlns:a16="http://schemas.microsoft.com/office/drawing/2014/main" id="{2DEC19FA-D0DD-4408-1C05-6D8855ADE604}"/>
              </a:ext>
            </a:extLst>
          </p:cNvPr>
          <p:cNvPicPr>
            <a:picLocks noChangeAspect="1"/>
          </p:cNvPicPr>
          <p:nvPr/>
        </p:nvPicPr>
        <p:blipFill rotWithShape="1">
          <a:blip r:embed="rId3"/>
          <a:srcRect b="13246"/>
          <a:stretch/>
        </p:blipFill>
        <p:spPr>
          <a:xfrm>
            <a:off x="6514322" y="7864290"/>
            <a:ext cx="11355356" cy="5639530"/>
          </a:xfrm>
          <a:prstGeom prst="rect">
            <a:avLst/>
          </a:prstGeom>
        </p:spPr>
      </p:pic>
      <p:sp>
        <p:nvSpPr>
          <p:cNvPr id="2" name="TextBox 1">
            <a:extLst>
              <a:ext uri="{FF2B5EF4-FFF2-40B4-BE49-F238E27FC236}">
                <a16:creationId xmlns:a16="http://schemas.microsoft.com/office/drawing/2014/main" id="{AC716204-82A1-FE0F-0AAA-F76D8EFC5F7F}"/>
              </a:ext>
            </a:extLst>
          </p:cNvPr>
          <p:cNvSpPr txBox="1"/>
          <p:nvPr/>
        </p:nvSpPr>
        <p:spPr>
          <a:xfrm>
            <a:off x="50800" y="1676956"/>
            <a:ext cx="24384000" cy="17030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800" b="1" i="0" u="none" strike="noStrike" cap="none" spc="0" normalizeH="0" baseline="0">
              <a:ln>
                <a:noFill/>
              </a:ln>
              <a:solidFill>
                <a:srgbClr val="000000"/>
              </a:solidFill>
              <a:effectLst/>
              <a:uFillTx/>
              <a:latin typeface="Helvetica Neue"/>
              <a:ea typeface="Helvetica Neue"/>
              <a:cs typeface="Helvetica Neue"/>
              <a:sym typeface="Helvetica Neue"/>
            </a:endParaRPr>
          </a:p>
          <a:p>
            <a:pPr marL="914400" lvl="1" indent="0" algn="l" defTabSz="1828800" hangingPunct="1">
              <a:defRPr sz="9000" b="0" spc="270">
                <a:solidFill>
                  <a:srgbClr val="F7A81B"/>
                </a:solidFill>
                <a:latin typeface="Frutiger LT Std 45 Light"/>
                <a:ea typeface="Frutiger LT Std 45 Light"/>
                <a:cs typeface="Frutiger LT Std 45 Light"/>
                <a:sym typeface="Frutiger LT Std 45 Light"/>
              </a:defRPr>
            </a:pPr>
            <a:r>
              <a:rPr kumimoji="0" lang="en-AU" sz="9600" b="0" i="0" u="none" strike="noStrike" kern="1200" cap="none" spc="90" normalizeH="0" baseline="0">
                <a:ln>
                  <a:noFill/>
                </a:ln>
                <a:solidFill>
                  <a:srgbClr val="F7A81B"/>
                </a:solidFill>
                <a:effectLst/>
                <a:uFillTx/>
                <a:latin typeface="Frutiger LT Std 45 Light"/>
                <a:ea typeface="Helvetica Neue"/>
                <a:cs typeface="Helvetica Neue"/>
                <a:sym typeface="Helvetica Neue"/>
              </a:rPr>
              <a:t>For more information</a:t>
            </a:r>
            <a:endParaRPr kumimoji="0" lang="en-AU" sz="8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sp>
        <p:nvSpPr>
          <p:cNvPr id="4" name="Content Placeholder 4">
            <a:extLst>
              <a:ext uri="{FF2B5EF4-FFF2-40B4-BE49-F238E27FC236}">
                <a16:creationId xmlns:a16="http://schemas.microsoft.com/office/drawing/2014/main" id="{A63AF814-7EB3-A553-EC5F-BFFC79442691}"/>
              </a:ext>
            </a:extLst>
          </p:cNvPr>
          <p:cNvSpPr txBox="1">
            <a:spLocks/>
          </p:cNvSpPr>
          <p:nvPr/>
        </p:nvSpPr>
        <p:spPr>
          <a:xfrm>
            <a:off x="2562225" y="4155784"/>
            <a:ext cx="19259550" cy="3266354"/>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101600" tIns="101600" rIns="101600" bIns="101600" anchor="t">
            <a:noAutofit/>
          </a:bodyPr>
          <a:lst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952500" lvl="3" indent="0">
              <a:lnSpc>
                <a:spcPct val="114000"/>
              </a:lnSpc>
              <a:spcBef>
                <a:spcPts val="0"/>
              </a:spcBef>
              <a:spcAft>
                <a:spcPts val="3000"/>
              </a:spcAft>
              <a:buNone/>
            </a:pPr>
            <a:r>
              <a:rPr lang="en-US" sz="5400">
                <a:solidFill>
                  <a:srgbClr val="58585A"/>
                </a:solidFill>
                <a:latin typeface="Arial" panose="02040604050505020304" pitchFamily="18" charset="0"/>
              </a:rPr>
              <a:t>The </a:t>
            </a:r>
            <a:r>
              <a:rPr lang="en-US" sz="5400" i="1">
                <a:solidFill>
                  <a:srgbClr val="58585A"/>
                </a:solidFill>
                <a:latin typeface="Arial" panose="02040604050505020304" pitchFamily="18" charset="0"/>
              </a:rPr>
              <a:t>Creating Tomorrow </a:t>
            </a:r>
            <a:r>
              <a:rPr lang="en-US" sz="5400">
                <a:solidFill>
                  <a:srgbClr val="58585A"/>
                </a:solidFill>
                <a:latin typeface="Arial" panose="02040604050505020304" pitchFamily="18" charset="0"/>
              </a:rPr>
              <a:t>website is being updated regularly. For more information on the latest progress of the Regionalisation Pilot, visit </a:t>
            </a:r>
            <a:r>
              <a:rPr lang="en-US" sz="5400">
                <a:solidFill>
                  <a:srgbClr val="58585A"/>
                </a:solidFill>
                <a:latin typeface="Arial" panose="02040604050505020304" pitchFamily="18" charset="0"/>
                <a:hlinkClick r:id="rId4"/>
              </a:rPr>
              <a:t>CreatingTomorrowRotary.org</a:t>
            </a:r>
            <a:endParaRPr lang="en-US" sz="5400">
              <a:solidFill>
                <a:srgbClr val="58585A"/>
              </a:solidFill>
              <a:latin typeface="Arial" panose="02040604050505020304" pitchFamily="18" charset="0"/>
            </a:endParaRPr>
          </a:p>
          <a:p>
            <a:pPr marL="1809750" lvl="3" indent="-857250">
              <a:lnSpc>
                <a:spcPct val="114000"/>
              </a:lnSpc>
              <a:spcBef>
                <a:spcPts val="0"/>
              </a:spcBef>
              <a:spcAft>
                <a:spcPts val="3000"/>
              </a:spcAft>
              <a:buFont typeface="Arial" panose="020B0604020202020204" pitchFamily="34" charset="0"/>
              <a:buChar char="•"/>
            </a:pPr>
            <a:endParaRPr lang="en-US" sz="4400">
              <a:solidFill>
                <a:srgbClr val="58585A"/>
              </a:solidFill>
              <a:latin typeface="Arial" panose="02040604050505020304" pitchFamily="18" charset="0"/>
            </a:endParaRPr>
          </a:p>
          <a:p>
            <a:pPr marL="2867025" lvl="6" indent="-962025">
              <a:lnSpc>
                <a:spcPct val="114000"/>
              </a:lnSpc>
              <a:spcBef>
                <a:spcPts val="0"/>
              </a:spcBef>
              <a:spcAft>
                <a:spcPts val="3000"/>
              </a:spcAft>
              <a:buFont typeface="Symbol" panose="05050102010706020507" pitchFamily="18" charset="2"/>
              <a:buChar char="-"/>
            </a:pPr>
            <a:endParaRPr lang="en-US" sz="4400">
              <a:solidFill>
                <a:srgbClr val="58585A"/>
              </a:solidFill>
              <a:latin typeface="Arial" panose="02040604050505020304" pitchFamily="18" charset="0"/>
            </a:endParaRPr>
          </a:p>
          <a:p>
            <a:pPr marL="952500" lvl="3" indent="0">
              <a:lnSpc>
                <a:spcPct val="114000"/>
              </a:lnSpc>
              <a:spcBef>
                <a:spcPts val="0"/>
              </a:spcBef>
              <a:spcAft>
                <a:spcPts val="3000"/>
              </a:spcAft>
              <a:buNone/>
            </a:pPr>
            <a:endParaRPr lang="en-US" sz="6000">
              <a:solidFill>
                <a:srgbClr val="58585A"/>
              </a:solidFill>
              <a:latin typeface="Arial" panose="02040604050505020304" pitchFamily="18" charset="0"/>
            </a:endParaRPr>
          </a:p>
        </p:txBody>
      </p:sp>
      <p:sp>
        <p:nvSpPr>
          <p:cNvPr id="5" name="Rectangle 4">
            <a:extLst>
              <a:ext uri="{FF2B5EF4-FFF2-40B4-BE49-F238E27FC236}">
                <a16:creationId xmlns:a16="http://schemas.microsoft.com/office/drawing/2014/main" id="{3C73B048-8FAA-3A8B-7279-F2BA46A168E6}"/>
              </a:ext>
            </a:extLst>
          </p:cNvPr>
          <p:cNvSpPr/>
          <p:nvPr/>
        </p:nvSpPr>
        <p:spPr>
          <a:xfrm>
            <a:off x="0" y="3452318"/>
            <a:ext cx="3323492" cy="102636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18297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Rectangle"/>
          <p:cNvSpPr/>
          <p:nvPr/>
        </p:nvSpPr>
        <p:spPr>
          <a:xfrm>
            <a:off x="0" y="-35170"/>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283" name="How can you learn more?"/>
          <p:cNvSpPr txBox="1"/>
          <p:nvPr/>
        </p:nvSpPr>
        <p:spPr>
          <a:xfrm>
            <a:off x="-304802" y="1940352"/>
            <a:ext cx="24345902"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914400" lvl="1" indent="0" algn="l" defTabSz="1828800" hangingPunct="1">
              <a:defRPr sz="9000" b="0" spc="270">
                <a:solidFill>
                  <a:srgbClr val="F7A81B"/>
                </a:solidFill>
                <a:latin typeface="Frutiger LT Std 45 Light"/>
                <a:ea typeface="Frutiger LT Std 45 Light"/>
                <a:cs typeface="Frutiger LT Std 45 Light"/>
                <a:sym typeface="Frutiger LT Std 45 Light"/>
              </a:defRPr>
            </a:pPr>
            <a:r>
              <a:rPr lang="en-NZ" sz="8000" b="0" kern="1200" spc="90" dirty="0">
                <a:solidFill>
                  <a:srgbClr val="F7A81B"/>
                </a:solidFill>
                <a:latin typeface="Frutiger LT Std 45 Light"/>
                <a:sym typeface="Frutiger LT Std 45 Light"/>
              </a:rPr>
              <a:t>What this presentation covers</a:t>
            </a:r>
            <a:endParaRPr sz="8000" b="0" kern="1200" spc="90" dirty="0">
              <a:solidFill>
                <a:srgbClr val="F7A81B"/>
              </a:solidFill>
              <a:latin typeface="Frutiger LT Std 45 Light"/>
              <a:sym typeface="Frutiger LT Std 45 Light"/>
            </a:endParaRPr>
          </a:p>
        </p:txBody>
      </p:sp>
      <p:sp>
        <p:nvSpPr>
          <p:cNvPr id="3" name="Content Placeholder 4">
            <a:extLst>
              <a:ext uri="{FF2B5EF4-FFF2-40B4-BE49-F238E27FC236}">
                <a16:creationId xmlns:a16="http://schemas.microsoft.com/office/drawing/2014/main" id="{9AA1302B-F849-1B61-1FE1-C9F2AEC4EFA2}"/>
              </a:ext>
            </a:extLst>
          </p:cNvPr>
          <p:cNvSpPr txBox="1">
            <a:spLocks/>
          </p:cNvSpPr>
          <p:nvPr/>
        </p:nvSpPr>
        <p:spPr>
          <a:xfrm>
            <a:off x="990599" y="3974123"/>
            <a:ext cx="21989717" cy="9390185"/>
          </a:xfrm>
          <a:prstGeom prst="rect">
            <a:avLst/>
          </a:prstGeom>
          <a:no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01600" tIns="101600" rIns="101600" bIns="101600" anchor="t">
            <a:noAutofit/>
          </a:bodyPr>
          <a:lst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1809750" lvl="3" indent="-857250">
              <a:lnSpc>
                <a:spcPct val="114000"/>
              </a:lnSpc>
              <a:spcBef>
                <a:spcPts val="0"/>
              </a:spcBef>
              <a:spcAft>
                <a:spcPts val="1800"/>
              </a:spcAft>
              <a:buFont typeface="Arial" panose="020B0604020202020204" pitchFamily="34" charset="0"/>
              <a:buChar char="•"/>
            </a:pPr>
            <a:r>
              <a:rPr lang="en-AU" sz="6000" dirty="0">
                <a:solidFill>
                  <a:srgbClr val="58585A"/>
                </a:solidFill>
                <a:latin typeface="Arial" panose="02040604050505020304" pitchFamily="18" charset="0"/>
              </a:rPr>
              <a:t>Regionalisation Pilot – Recap</a:t>
            </a:r>
          </a:p>
          <a:p>
            <a:pPr marL="1809750" lvl="3" indent="-857250">
              <a:lnSpc>
                <a:spcPct val="114000"/>
              </a:lnSpc>
              <a:spcBef>
                <a:spcPts val="0"/>
              </a:spcBef>
              <a:spcAft>
                <a:spcPts val="1800"/>
              </a:spcAft>
              <a:buFont typeface="Arial" panose="020B0604020202020204" pitchFamily="34" charset="0"/>
              <a:buChar char="•"/>
            </a:pPr>
            <a:r>
              <a:rPr lang="en-AU" sz="6000" dirty="0">
                <a:solidFill>
                  <a:srgbClr val="58585A"/>
                </a:solidFill>
                <a:latin typeface="Arial" panose="02040604050505020304" pitchFamily="18" charset="0"/>
              </a:rPr>
              <a:t>Rotary Community Groups – What are they?</a:t>
            </a:r>
          </a:p>
          <a:p>
            <a:pPr marL="1809750" lvl="3" indent="-857250">
              <a:lnSpc>
                <a:spcPct val="114000"/>
              </a:lnSpc>
              <a:spcBef>
                <a:spcPts val="0"/>
              </a:spcBef>
              <a:spcAft>
                <a:spcPts val="1800"/>
              </a:spcAft>
              <a:buFont typeface="Arial" panose="020B0604020202020204" pitchFamily="34" charset="0"/>
              <a:buChar char="•"/>
            </a:pPr>
            <a:r>
              <a:rPr lang="en-AU" sz="6000" dirty="0">
                <a:solidFill>
                  <a:srgbClr val="58585A"/>
                </a:solidFill>
                <a:latin typeface="Arial" panose="02040604050505020304" pitchFamily="18" charset="0"/>
              </a:rPr>
              <a:t>Rotary Community Leaders – What is their role?</a:t>
            </a:r>
          </a:p>
          <a:p>
            <a:pPr marL="1809750" lvl="3" indent="-857250">
              <a:lnSpc>
                <a:spcPct val="114000"/>
              </a:lnSpc>
              <a:spcBef>
                <a:spcPts val="0"/>
              </a:spcBef>
              <a:spcAft>
                <a:spcPts val="1800"/>
              </a:spcAft>
              <a:buFont typeface="Arial" panose="020B0604020202020204" pitchFamily="34" charset="0"/>
              <a:buChar char="•"/>
            </a:pPr>
            <a:r>
              <a:rPr lang="en-AU" sz="6000" dirty="0">
                <a:solidFill>
                  <a:srgbClr val="58585A"/>
                </a:solidFill>
                <a:latin typeface="Arial" panose="02040604050505020304" pitchFamily="18" charset="0"/>
              </a:rPr>
              <a:t>How will the Rotary Community Groups be formed?</a:t>
            </a:r>
          </a:p>
          <a:p>
            <a:pPr marL="1809750" lvl="3" indent="-857250">
              <a:lnSpc>
                <a:spcPct val="114000"/>
              </a:lnSpc>
              <a:spcBef>
                <a:spcPts val="0"/>
              </a:spcBef>
              <a:spcAft>
                <a:spcPts val="1800"/>
              </a:spcAft>
              <a:buFont typeface="Arial" panose="020B0604020202020204" pitchFamily="34" charset="0"/>
              <a:buChar char="•"/>
            </a:pPr>
            <a:r>
              <a:rPr lang="en-AU" sz="6000" dirty="0">
                <a:solidFill>
                  <a:srgbClr val="58585A"/>
                </a:solidFill>
                <a:latin typeface="Arial" panose="02040604050505020304" pitchFamily="18" charset="0"/>
              </a:rPr>
              <a:t>How will the Rotary Community Leaders be elected?</a:t>
            </a:r>
          </a:p>
          <a:p>
            <a:pPr marL="1809750" lvl="3" indent="-857250">
              <a:lnSpc>
                <a:spcPct val="114000"/>
              </a:lnSpc>
              <a:spcBef>
                <a:spcPts val="0"/>
              </a:spcBef>
              <a:spcAft>
                <a:spcPts val="1800"/>
              </a:spcAft>
              <a:buFont typeface="Arial" panose="020B0604020202020204" pitchFamily="34" charset="0"/>
              <a:buChar char="•"/>
            </a:pPr>
            <a:r>
              <a:rPr lang="en-AU" sz="6000" dirty="0">
                <a:solidFill>
                  <a:srgbClr val="58585A"/>
                </a:solidFill>
                <a:latin typeface="Arial" panose="02040604050505020304" pitchFamily="18" charset="0"/>
              </a:rPr>
              <a:t>FAQs</a:t>
            </a:r>
          </a:p>
          <a:p>
            <a:pPr marL="1809750" lvl="3" indent="-857250">
              <a:lnSpc>
                <a:spcPct val="114000"/>
              </a:lnSpc>
              <a:spcBef>
                <a:spcPts val="0"/>
              </a:spcBef>
              <a:spcAft>
                <a:spcPts val="3000"/>
              </a:spcAft>
              <a:buFont typeface="Arial" panose="020B0604020202020204" pitchFamily="34" charset="0"/>
              <a:buChar char="•"/>
            </a:pPr>
            <a:r>
              <a:rPr lang="en-AU" sz="6000" dirty="0">
                <a:solidFill>
                  <a:srgbClr val="58585A"/>
                </a:solidFill>
                <a:latin typeface="Arial" panose="02040604050505020304" pitchFamily="18" charset="0"/>
              </a:rPr>
              <a:t>Indicative timeline</a:t>
            </a:r>
          </a:p>
          <a:p>
            <a:pPr marL="1809750" lvl="3" indent="-857250">
              <a:lnSpc>
                <a:spcPct val="114000"/>
              </a:lnSpc>
              <a:spcBef>
                <a:spcPts val="0"/>
              </a:spcBef>
              <a:spcAft>
                <a:spcPts val="3000"/>
              </a:spcAft>
              <a:buFont typeface="Arial" panose="020B0604020202020204" pitchFamily="34" charset="0"/>
              <a:buChar char="•"/>
            </a:pPr>
            <a:endParaRPr lang="en-AU" sz="6600" dirty="0">
              <a:solidFill>
                <a:srgbClr val="58585A"/>
              </a:solidFill>
              <a:latin typeface="Arial" panose="02040604050505020304" pitchFamily="18" charset="0"/>
            </a:endParaRPr>
          </a:p>
        </p:txBody>
      </p:sp>
    </p:spTree>
    <p:extLst>
      <p:ext uri="{BB962C8B-B14F-4D97-AF65-F5344CB8AC3E}">
        <p14:creationId xmlns:p14="http://schemas.microsoft.com/office/powerpoint/2010/main" val="2743094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8DF23914-3D53-71FB-0925-54A0EE1EB54E}"/>
              </a:ext>
            </a:extLst>
          </p:cNvPr>
          <p:cNvGrpSpPr/>
          <p:nvPr/>
        </p:nvGrpSpPr>
        <p:grpSpPr>
          <a:xfrm>
            <a:off x="903800" y="7232791"/>
            <a:ext cx="7308000" cy="6372000"/>
            <a:chOff x="903800" y="7496558"/>
            <a:chExt cx="7308000" cy="6372000"/>
          </a:xfrm>
        </p:grpSpPr>
        <p:sp>
          <p:nvSpPr>
            <p:cNvPr id="27" name="Flowchart: Manual Operation 26">
              <a:extLst>
                <a:ext uri="{FF2B5EF4-FFF2-40B4-BE49-F238E27FC236}">
                  <a16:creationId xmlns:a16="http://schemas.microsoft.com/office/drawing/2014/main" id="{90C30DFE-453C-EE71-4111-0F1E78B1C3A5}"/>
                </a:ext>
              </a:extLst>
            </p:cNvPr>
            <p:cNvSpPr/>
            <p:nvPr/>
          </p:nvSpPr>
          <p:spPr>
            <a:xfrm rot="16458245" flipH="1">
              <a:off x="1371800" y="7028558"/>
              <a:ext cx="6372000" cy="7308000"/>
            </a:xfrm>
            <a:prstGeom prst="flowChartManualOperation">
              <a:avLst/>
            </a:prstGeom>
            <a:solidFill>
              <a:srgbClr val="00A2E0">
                <a:alpha val="14902"/>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5" name="Callout: Line 4">
              <a:extLst>
                <a:ext uri="{FF2B5EF4-FFF2-40B4-BE49-F238E27FC236}">
                  <a16:creationId xmlns:a16="http://schemas.microsoft.com/office/drawing/2014/main" id="{AAF96DEF-4910-C6E2-55D2-83D658836F47}"/>
                </a:ext>
              </a:extLst>
            </p:cNvPr>
            <p:cNvSpPr/>
            <p:nvPr/>
          </p:nvSpPr>
          <p:spPr>
            <a:xfrm>
              <a:off x="1610861" y="8173739"/>
              <a:ext cx="5492620" cy="5124480"/>
            </a:xfrm>
            <a:prstGeom prst="borderCallout1">
              <a:avLst>
                <a:gd name="adj1" fmla="val 49671"/>
                <a:gd name="adj2" fmla="val 100023"/>
                <a:gd name="adj3" fmla="val 64109"/>
                <a:gd name="adj4" fmla="val 148009"/>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93663" marR="0" algn="l" defTabSz="825500" rtl="0" fontAlgn="auto" latinLnBrk="0" hangingPunct="0">
                <a:lnSpc>
                  <a:spcPct val="100000"/>
                </a:lnSpc>
                <a:spcBef>
                  <a:spcPts val="0"/>
                </a:spcBef>
                <a:spcAft>
                  <a:spcPts val="600"/>
                </a:spcAft>
                <a:buClrTx/>
                <a:buSzTx/>
                <a:buFontTx/>
                <a:buNone/>
                <a:tabLst/>
              </a:pPr>
              <a:r>
                <a:rPr kumimoji="0" lang="en-AU" sz="2800" i="0" u="none" strike="noStrike" cap="none" spc="0" normalizeH="0" baseline="0" dirty="0">
                  <a:ln>
                    <a:noFill/>
                  </a:ln>
                  <a:solidFill>
                    <a:srgbClr val="002060"/>
                  </a:solidFill>
                  <a:effectLst/>
                  <a:uFillTx/>
                  <a:latin typeface="+mn-lt"/>
                  <a:ea typeface="+mn-ea"/>
                  <a:cs typeface="+mn-cs"/>
                  <a:sym typeface="Helvetica Neue Medium"/>
                </a:rPr>
                <a:t>Access to expertise</a:t>
              </a:r>
            </a:p>
            <a:p>
              <a:pPr marL="447675" indent="-354013" algn="l">
                <a:spcAft>
                  <a:spcPts val="600"/>
                </a:spcAft>
                <a:buFont typeface="Arial" panose="020B0604020202020204" pitchFamily="34" charset="0"/>
                <a:buChar char="•"/>
              </a:pPr>
              <a:r>
                <a:rPr lang="en-AU" sz="2800" b="0" dirty="0">
                  <a:solidFill>
                    <a:srgbClr val="002060"/>
                  </a:solidFill>
                  <a:latin typeface="+mn-lt"/>
                  <a:ea typeface="+mn-ea"/>
                  <a:cs typeface="+mn-cs"/>
                  <a:sym typeface="Helvetica Neue Medium"/>
                </a:rPr>
                <a:t>Problem solving (e.g. conflict resolution)</a:t>
              </a:r>
            </a:p>
            <a:p>
              <a:pPr marL="447675" indent="-354013" algn="l">
                <a:spcAft>
                  <a:spcPts val="600"/>
                </a:spcAft>
                <a:buFont typeface="Arial" panose="020B0604020202020204" pitchFamily="34" charset="0"/>
                <a:buChar char="•"/>
              </a:pPr>
              <a:r>
                <a:rPr lang="en-AU" sz="2800" b="0" dirty="0">
                  <a:solidFill>
                    <a:srgbClr val="002060"/>
                  </a:solidFill>
                  <a:latin typeface="+mn-lt"/>
                  <a:ea typeface="+mn-ea"/>
                  <a:cs typeface="+mn-cs"/>
                  <a:sym typeface="Helvetica Neue Medium"/>
                </a:rPr>
                <a:t>Governance and administration (e.g. insurance)</a:t>
              </a:r>
            </a:p>
            <a:p>
              <a:pPr marL="447675" indent="-354013" algn="l">
                <a:spcAft>
                  <a:spcPts val="600"/>
                </a:spcAft>
                <a:buFont typeface="Arial" panose="020B0604020202020204" pitchFamily="34" charset="0"/>
                <a:buChar char="•"/>
              </a:pPr>
              <a:r>
                <a:rPr lang="en-AU" sz="2800" b="0" dirty="0">
                  <a:solidFill>
                    <a:srgbClr val="002060"/>
                  </a:solidFill>
                  <a:latin typeface="+mn-lt"/>
                  <a:ea typeface="+mn-ea"/>
                  <a:cs typeface="+mn-cs"/>
                  <a:sym typeface="Helvetica Neue Medium"/>
                </a:rPr>
                <a:t>Rotary programs (e.g. RYLA)</a:t>
              </a:r>
            </a:p>
            <a:p>
              <a:pPr marL="447675" indent="-354013" algn="l">
                <a:spcAft>
                  <a:spcPts val="600"/>
                </a:spcAft>
                <a:buFont typeface="Arial" panose="020B0604020202020204" pitchFamily="34" charset="0"/>
                <a:buChar char="•"/>
              </a:pPr>
              <a:r>
                <a:rPr lang="en-AU" sz="2800" b="0" dirty="0">
                  <a:solidFill>
                    <a:srgbClr val="002060"/>
                  </a:solidFill>
                  <a:latin typeface="+mn-lt"/>
                  <a:ea typeface="+mn-ea"/>
                  <a:cs typeface="+mn-cs"/>
                  <a:sym typeface="Helvetica Neue Medium"/>
                </a:rPr>
                <a:t>Development (e.g. membership, marketing, event management, using collaboration software, strategic planning, etc.</a:t>
              </a:r>
            </a:p>
          </p:txBody>
        </p:sp>
      </p:grpSp>
      <p:sp>
        <p:nvSpPr>
          <p:cNvPr id="282" name="Rectangle"/>
          <p:cNvSpPr/>
          <p:nvPr/>
        </p:nvSpPr>
        <p:spPr>
          <a:xfrm>
            <a:off x="0" y="0"/>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283" name="How can you learn more?"/>
          <p:cNvSpPr txBox="1"/>
          <p:nvPr/>
        </p:nvSpPr>
        <p:spPr>
          <a:xfrm>
            <a:off x="-1" y="2104850"/>
            <a:ext cx="22299931" cy="12032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914400" lvl="1" indent="0" algn="l" defTabSz="1828800" hangingPunct="1">
              <a:lnSpc>
                <a:spcPct val="70000"/>
              </a:lnSpc>
              <a:defRPr sz="9000" b="0" spc="270">
                <a:solidFill>
                  <a:srgbClr val="F7A81B"/>
                </a:solidFill>
                <a:latin typeface="Frutiger LT Std 45 Light"/>
                <a:ea typeface="Frutiger LT Std 45 Light"/>
                <a:cs typeface="Frutiger LT Std 45 Light"/>
                <a:sym typeface="Frutiger LT Std 45 Light"/>
              </a:defRPr>
            </a:pPr>
            <a:r>
              <a:rPr lang="en-US" sz="9600" b="0" kern="1200" spc="90" dirty="0">
                <a:solidFill>
                  <a:srgbClr val="F7A81B"/>
                </a:solidFill>
                <a:latin typeface="Frutiger LT Std 45 Light"/>
                <a:sym typeface="Frutiger LT Std 45 Light"/>
              </a:rPr>
              <a:t>Regionalisation Pilot - Recap</a:t>
            </a:r>
            <a:endParaRPr sz="9600" b="0" kern="1200" spc="90" dirty="0">
              <a:solidFill>
                <a:srgbClr val="F7A81B"/>
              </a:solidFill>
              <a:latin typeface="Frutiger LT Std 45 Light"/>
              <a:sym typeface="Frutiger LT Std 45 Light"/>
            </a:endParaRPr>
          </a:p>
        </p:txBody>
      </p:sp>
      <p:grpSp>
        <p:nvGrpSpPr>
          <p:cNvPr id="29" name="Group 28">
            <a:extLst>
              <a:ext uri="{FF2B5EF4-FFF2-40B4-BE49-F238E27FC236}">
                <a16:creationId xmlns:a16="http://schemas.microsoft.com/office/drawing/2014/main" id="{703D9EDA-A7A2-EEFF-5562-CFBE8BF89E37}"/>
              </a:ext>
            </a:extLst>
          </p:cNvPr>
          <p:cNvGrpSpPr/>
          <p:nvPr/>
        </p:nvGrpSpPr>
        <p:grpSpPr>
          <a:xfrm>
            <a:off x="13115431" y="3958851"/>
            <a:ext cx="10683696" cy="4655469"/>
            <a:chOff x="13115431" y="4211982"/>
            <a:chExt cx="10548000" cy="3672000"/>
          </a:xfrm>
        </p:grpSpPr>
        <p:sp>
          <p:nvSpPr>
            <p:cNvPr id="17" name="Flowchart: Manual Operation 16">
              <a:extLst>
                <a:ext uri="{FF2B5EF4-FFF2-40B4-BE49-F238E27FC236}">
                  <a16:creationId xmlns:a16="http://schemas.microsoft.com/office/drawing/2014/main" id="{9E81F472-E606-DB4C-5436-6BF73F10E7E7}"/>
                </a:ext>
              </a:extLst>
            </p:cNvPr>
            <p:cNvSpPr/>
            <p:nvPr/>
          </p:nvSpPr>
          <p:spPr>
            <a:xfrm rot="5110612">
              <a:off x="16553431" y="773982"/>
              <a:ext cx="3672000" cy="10548000"/>
            </a:xfrm>
            <a:prstGeom prst="flowChartManualOperation">
              <a:avLst/>
            </a:prstGeom>
            <a:solidFill>
              <a:srgbClr val="00A2E0">
                <a:alpha val="14902"/>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 name="Callout: Line 1">
              <a:extLst>
                <a:ext uri="{FF2B5EF4-FFF2-40B4-BE49-F238E27FC236}">
                  <a16:creationId xmlns:a16="http://schemas.microsoft.com/office/drawing/2014/main" id="{8545E7F1-2925-27CB-DA99-D8B18BBB10AE}"/>
                </a:ext>
              </a:extLst>
            </p:cNvPr>
            <p:cNvSpPr/>
            <p:nvPr/>
          </p:nvSpPr>
          <p:spPr>
            <a:xfrm>
              <a:off x="16246657" y="4693116"/>
              <a:ext cx="6878310" cy="2917279"/>
            </a:xfrm>
            <a:prstGeom prst="borderCallout1">
              <a:avLst>
                <a:gd name="adj1" fmla="val 50878"/>
                <a:gd name="adj2" fmla="val -1253"/>
                <a:gd name="adj3" fmla="val 78099"/>
                <a:gd name="adj4" fmla="val -50774"/>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93663" marR="0" algn="l" defTabSz="825500" rtl="0" fontAlgn="auto" latinLnBrk="0" hangingPunct="0">
                <a:lnSpc>
                  <a:spcPct val="100000"/>
                </a:lnSpc>
                <a:spcBef>
                  <a:spcPts val="0"/>
                </a:spcBef>
                <a:spcAft>
                  <a:spcPts val="600"/>
                </a:spcAft>
                <a:buClrTx/>
                <a:buSzTx/>
                <a:buFontTx/>
                <a:buNone/>
                <a:tabLst/>
              </a:pPr>
              <a:r>
                <a:rPr kumimoji="0" lang="en-AU" sz="2800" i="0" u="none" strike="noStrike" cap="none" spc="0" normalizeH="0" baseline="0" dirty="0">
                  <a:ln>
                    <a:noFill/>
                  </a:ln>
                  <a:solidFill>
                    <a:srgbClr val="002060"/>
                  </a:solidFill>
                  <a:effectLst/>
                  <a:uFillTx/>
                  <a:latin typeface="+mn-lt"/>
                  <a:ea typeface="+mn-ea"/>
                  <a:cs typeface="+mn-cs"/>
                  <a:sym typeface="Helvetica Neue Medium"/>
                </a:rPr>
                <a:t>New leadership and governance body for Zone 8</a:t>
              </a:r>
            </a:p>
            <a:p>
              <a:pPr marL="447675" marR="0" indent="-354013" algn="l" defTabSz="825500" rtl="0" fontAlgn="auto" latinLnBrk="0" hangingPunct="0">
                <a:lnSpc>
                  <a:spcPct val="100000"/>
                </a:lnSpc>
                <a:spcBef>
                  <a:spcPts val="0"/>
                </a:spcBef>
                <a:spcAft>
                  <a:spcPts val="600"/>
                </a:spcAft>
                <a:buClrTx/>
                <a:buSzTx/>
                <a:buFont typeface="Arial" panose="020B0604020202020204" pitchFamily="34" charset="0"/>
                <a:buChar char="•"/>
                <a:tabLst/>
              </a:pPr>
              <a:r>
                <a:rPr lang="en-AU" sz="2800" b="0" dirty="0">
                  <a:solidFill>
                    <a:srgbClr val="002060"/>
                  </a:solidFill>
                  <a:latin typeface="+mn-lt"/>
                  <a:ea typeface="+mn-ea"/>
                  <a:cs typeface="+mn-cs"/>
                  <a:sym typeface="Helvetica Neue Medium"/>
                </a:rPr>
                <a:t>Grow Rotary</a:t>
              </a:r>
            </a:p>
            <a:p>
              <a:pPr marL="447675" marR="0" indent="-354013" algn="l" defTabSz="825500" rtl="0" fontAlgn="auto" latinLnBrk="0" hangingPunct="0">
                <a:lnSpc>
                  <a:spcPct val="100000"/>
                </a:lnSpc>
                <a:spcBef>
                  <a:spcPts val="0"/>
                </a:spcBef>
                <a:spcAft>
                  <a:spcPts val="600"/>
                </a:spcAft>
                <a:buClrTx/>
                <a:buSzTx/>
                <a:buFont typeface="Arial" panose="020B0604020202020204" pitchFamily="34" charset="0"/>
                <a:buChar char="•"/>
                <a:tabLst/>
              </a:pPr>
              <a:r>
                <a:rPr lang="en-AU" sz="2800" b="0" dirty="0">
                  <a:solidFill>
                    <a:srgbClr val="002060"/>
                  </a:solidFill>
                  <a:latin typeface="+mn-lt"/>
                  <a:ea typeface="+mn-ea"/>
                  <a:cs typeface="+mn-cs"/>
                  <a:sym typeface="Helvetica Neue Medium"/>
                </a:rPr>
                <a:t>One voice – partnerships, public image</a:t>
              </a:r>
            </a:p>
            <a:p>
              <a:pPr marL="447675" marR="0" indent="-354013" algn="l" defTabSz="825500" rtl="0" fontAlgn="auto" latinLnBrk="0" hangingPunct="0">
                <a:lnSpc>
                  <a:spcPct val="100000"/>
                </a:lnSpc>
                <a:spcBef>
                  <a:spcPts val="0"/>
                </a:spcBef>
                <a:spcAft>
                  <a:spcPts val="600"/>
                </a:spcAft>
                <a:buClrTx/>
                <a:buSzTx/>
                <a:buFont typeface="Arial" panose="020B0604020202020204" pitchFamily="34" charset="0"/>
                <a:buChar char="•"/>
                <a:tabLst/>
              </a:pPr>
              <a:r>
                <a:rPr lang="en-AU" sz="2800" b="0" dirty="0">
                  <a:solidFill>
                    <a:srgbClr val="002060"/>
                  </a:solidFill>
                  <a:latin typeface="+mn-lt"/>
                  <a:ea typeface="+mn-ea"/>
                  <a:cs typeface="+mn-cs"/>
                  <a:sym typeface="Helvetica Neue Medium"/>
                </a:rPr>
                <a:t>Impact – Zone-wide projects </a:t>
              </a:r>
            </a:p>
            <a:p>
              <a:pPr marL="447675" marR="0" indent="-354013" algn="l" defTabSz="825500" rtl="0" fontAlgn="auto" latinLnBrk="0" hangingPunct="0">
                <a:lnSpc>
                  <a:spcPct val="100000"/>
                </a:lnSpc>
                <a:spcBef>
                  <a:spcPts val="0"/>
                </a:spcBef>
                <a:spcAft>
                  <a:spcPts val="600"/>
                </a:spcAft>
                <a:buClrTx/>
                <a:buSzTx/>
                <a:buFont typeface="Arial" panose="020B0604020202020204" pitchFamily="34" charset="0"/>
                <a:buChar char="•"/>
                <a:tabLst/>
              </a:pPr>
              <a:r>
                <a:rPr lang="en-AU" sz="2800" b="0" dirty="0">
                  <a:solidFill>
                    <a:srgbClr val="002060"/>
                  </a:solidFill>
                  <a:latin typeface="+mn-lt"/>
                  <a:ea typeface="+mn-ea"/>
                  <a:cs typeface="+mn-cs"/>
                  <a:sym typeface="Helvetica Neue Medium"/>
                </a:rPr>
                <a:t>Efficiency – reduced duplication, technology, etc.</a:t>
              </a:r>
              <a:endParaRPr lang="en-AU" sz="2400" b="0" dirty="0">
                <a:solidFill>
                  <a:srgbClr val="002060"/>
                </a:solidFill>
                <a:latin typeface="+mn-lt"/>
                <a:ea typeface="+mn-ea"/>
                <a:cs typeface="+mn-cs"/>
                <a:sym typeface="Helvetica Neue Medium"/>
              </a:endParaRPr>
            </a:p>
          </p:txBody>
        </p:sp>
      </p:grpSp>
      <p:grpSp>
        <p:nvGrpSpPr>
          <p:cNvPr id="30" name="Group 29">
            <a:extLst>
              <a:ext uri="{FF2B5EF4-FFF2-40B4-BE49-F238E27FC236}">
                <a16:creationId xmlns:a16="http://schemas.microsoft.com/office/drawing/2014/main" id="{E74B1E79-D881-AABC-3FD3-2BF340C97D0E}"/>
              </a:ext>
            </a:extLst>
          </p:cNvPr>
          <p:cNvGrpSpPr/>
          <p:nvPr/>
        </p:nvGrpSpPr>
        <p:grpSpPr>
          <a:xfrm>
            <a:off x="15699127" y="8355991"/>
            <a:ext cx="8100000" cy="4860000"/>
            <a:chOff x="15699127" y="8492758"/>
            <a:chExt cx="8100000" cy="4860000"/>
          </a:xfrm>
        </p:grpSpPr>
        <p:sp>
          <p:nvSpPr>
            <p:cNvPr id="22" name="Flowchart: Manual Operation 21">
              <a:extLst>
                <a:ext uri="{FF2B5EF4-FFF2-40B4-BE49-F238E27FC236}">
                  <a16:creationId xmlns:a16="http://schemas.microsoft.com/office/drawing/2014/main" id="{9AB4C668-E527-DE69-230A-67EF50255B60}"/>
                </a:ext>
              </a:extLst>
            </p:cNvPr>
            <p:cNvSpPr/>
            <p:nvPr/>
          </p:nvSpPr>
          <p:spPr>
            <a:xfrm rot="5400000">
              <a:off x="17319127" y="6872758"/>
              <a:ext cx="4860000" cy="8100000"/>
            </a:xfrm>
            <a:prstGeom prst="flowChartManualOperation">
              <a:avLst/>
            </a:prstGeom>
            <a:solidFill>
              <a:srgbClr val="00A2E0">
                <a:alpha val="14902"/>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3" name="Callout: Line 2">
              <a:extLst>
                <a:ext uri="{FF2B5EF4-FFF2-40B4-BE49-F238E27FC236}">
                  <a16:creationId xmlns:a16="http://schemas.microsoft.com/office/drawing/2014/main" id="{8CB16EE1-3413-C728-A682-142446DC2995}"/>
                </a:ext>
              </a:extLst>
            </p:cNvPr>
            <p:cNvSpPr/>
            <p:nvPr/>
          </p:nvSpPr>
          <p:spPr>
            <a:xfrm>
              <a:off x="16687189" y="9614421"/>
              <a:ext cx="6878309" cy="2816156"/>
            </a:xfrm>
            <a:prstGeom prst="borderCallout1">
              <a:avLst>
                <a:gd name="adj1" fmla="val 51592"/>
                <a:gd name="adj2" fmla="val 24"/>
                <a:gd name="adj3" fmla="val 59679"/>
                <a:gd name="adj4" fmla="val -24458"/>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93663" marR="0" algn="l" defTabSz="825500" rtl="0" fontAlgn="auto" latinLnBrk="0" hangingPunct="0">
                <a:lnSpc>
                  <a:spcPct val="100000"/>
                </a:lnSpc>
                <a:spcBef>
                  <a:spcPts val="0"/>
                </a:spcBef>
                <a:spcAft>
                  <a:spcPts val="600"/>
                </a:spcAft>
                <a:buClrTx/>
                <a:buSzTx/>
                <a:buFontTx/>
                <a:buNone/>
                <a:tabLst/>
              </a:pPr>
              <a:r>
                <a:rPr kumimoji="0" lang="en-AU" sz="2800" i="0" u="none" strike="noStrike" cap="none" spc="0" normalizeH="0" baseline="0" dirty="0">
                  <a:ln>
                    <a:noFill/>
                  </a:ln>
                  <a:solidFill>
                    <a:srgbClr val="002060"/>
                  </a:solidFill>
                  <a:effectLst/>
                  <a:uFillTx/>
                  <a:latin typeface="+mn-lt"/>
                  <a:ea typeface="+mn-ea"/>
                  <a:cs typeface="+mn-cs"/>
                  <a:sym typeface="Helvetica Neue Medium"/>
                </a:rPr>
                <a:t>New level and type of club support</a:t>
              </a:r>
            </a:p>
            <a:p>
              <a:pPr marL="447675" indent="-354013" algn="l">
                <a:spcAft>
                  <a:spcPts val="600"/>
                </a:spcAft>
                <a:buFont typeface="Arial" panose="020B0604020202020204" pitchFamily="34" charset="0"/>
                <a:buChar char="•"/>
              </a:pPr>
              <a:r>
                <a:rPr lang="en-AU" sz="2800" b="0" dirty="0">
                  <a:solidFill>
                    <a:srgbClr val="002060"/>
                  </a:solidFill>
                  <a:latin typeface="+mn-lt"/>
                  <a:ea typeface="+mn-ea"/>
                  <a:cs typeface="+mn-cs"/>
                  <a:sym typeface="Helvetica Neue Medium"/>
                </a:rPr>
                <a:t>Facilitate collaboration – increasing community impact, profile of Rotary, membership growth and experience</a:t>
              </a:r>
            </a:p>
            <a:p>
              <a:pPr marL="447675" indent="-354013" algn="l">
                <a:spcAft>
                  <a:spcPts val="600"/>
                </a:spcAft>
                <a:buFont typeface="Arial" panose="020B0604020202020204" pitchFamily="34" charset="0"/>
                <a:buChar char="•"/>
              </a:pPr>
              <a:r>
                <a:rPr lang="en-AU" sz="2800" b="0" dirty="0">
                  <a:solidFill>
                    <a:srgbClr val="002060"/>
                  </a:solidFill>
                  <a:latin typeface="+mn-lt"/>
                  <a:ea typeface="+mn-ea"/>
                  <a:cs typeface="+mn-cs"/>
                  <a:sym typeface="Helvetica Neue Medium"/>
                </a:rPr>
                <a:t>Provide and access support for clubs and Rotary Community Groups</a:t>
              </a:r>
            </a:p>
          </p:txBody>
        </p:sp>
      </p:grpSp>
      <p:grpSp>
        <p:nvGrpSpPr>
          <p:cNvPr id="28" name="Group 27">
            <a:extLst>
              <a:ext uri="{FF2B5EF4-FFF2-40B4-BE49-F238E27FC236}">
                <a16:creationId xmlns:a16="http://schemas.microsoft.com/office/drawing/2014/main" id="{D09C1DA9-C776-6F4E-6DBB-262E86AF615B}"/>
              </a:ext>
            </a:extLst>
          </p:cNvPr>
          <p:cNvGrpSpPr/>
          <p:nvPr/>
        </p:nvGrpSpPr>
        <p:grpSpPr>
          <a:xfrm>
            <a:off x="7489560" y="4297341"/>
            <a:ext cx="8964000" cy="9002819"/>
            <a:chOff x="7489560" y="4561108"/>
            <a:chExt cx="8964000" cy="9002819"/>
          </a:xfrm>
        </p:grpSpPr>
        <p:sp>
          <p:nvSpPr>
            <p:cNvPr id="6" name="Oval 5">
              <a:extLst>
                <a:ext uri="{FF2B5EF4-FFF2-40B4-BE49-F238E27FC236}">
                  <a16:creationId xmlns:a16="http://schemas.microsoft.com/office/drawing/2014/main" id="{7B4351EF-6FDC-2563-FF6E-00FB8D468D77}"/>
                </a:ext>
              </a:extLst>
            </p:cNvPr>
            <p:cNvSpPr/>
            <p:nvPr/>
          </p:nvSpPr>
          <p:spPr>
            <a:xfrm>
              <a:off x="10531560" y="7803927"/>
              <a:ext cx="2880000" cy="2880000"/>
            </a:xfrm>
            <a:prstGeom prst="ellipse">
              <a:avLst/>
            </a:prstGeom>
            <a:solidFill>
              <a:srgbClr val="17458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Box 6">
              <a:extLst>
                <a:ext uri="{FF2B5EF4-FFF2-40B4-BE49-F238E27FC236}">
                  <a16:creationId xmlns:a16="http://schemas.microsoft.com/office/drawing/2014/main" id="{09009E63-9B91-EC15-A511-BF7126E6BB12}"/>
                </a:ext>
              </a:extLst>
            </p:cNvPr>
            <p:cNvSpPr txBox="1"/>
            <p:nvPr/>
          </p:nvSpPr>
          <p:spPr>
            <a:xfrm>
              <a:off x="10415323" y="8269301"/>
              <a:ext cx="3112475"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AU" sz="3000" b="1" i="0" u="none" strike="noStrike" cap="none" spc="0" normalizeH="0" baseline="0" dirty="0">
                  <a:ln>
                    <a:noFill/>
                  </a:ln>
                  <a:solidFill>
                    <a:schemeClr val="bg1"/>
                  </a:solidFill>
                  <a:effectLst/>
                  <a:uFillTx/>
                  <a:latin typeface="Helvetica Neue"/>
                  <a:ea typeface="Helvetica Neue"/>
                  <a:cs typeface="Helvetica Neue"/>
                  <a:sym typeface="Helvetica Neue"/>
                </a:rPr>
                <a:t>Members, Clubs, Rotary Community Groups</a:t>
              </a:r>
            </a:p>
          </p:txBody>
        </p:sp>
        <p:sp>
          <p:nvSpPr>
            <p:cNvPr id="25" name="Circle: Hollow 24">
              <a:extLst>
                <a:ext uri="{FF2B5EF4-FFF2-40B4-BE49-F238E27FC236}">
                  <a16:creationId xmlns:a16="http://schemas.microsoft.com/office/drawing/2014/main" id="{DD99FD48-3274-E2E2-AA63-2CC280C4FECE}"/>
                </a:ext>
              </a:extLst>
            </p:cNvPr>
            <p:cNvSpPr/>
            <p:nvPr/>
          </p:nvSpPr>
          <p:spPr>
            <a:xfrm>
              <a:off x="7489560" y="4923927"/>
              <a:ext cx="8964000" cy="8640000"/>
            </a:xfrm>
            <a:prstGeom prst="donut">
              <a:avLst>
                <a:gd name="adj" fmla="val 16397"/>
              </a:avLst>
            </a:prstGeom>
            <a:no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Rectangle: Rounded Corners 7">
              <a:extLst>
                <a:ext uri="{FF2B5EF4-FFF2-40B4-BE49-F238E27FC236}">
                  <a16:creationId xmlns:a16="http://schemas.microsoft.com/office/drawing/2014/main" id="{BE5BC5FE-6E28-4713-965D-EEDD20C93E8F}"/>
                </a:ext>
              </a:extLst>
            </p:cNvPr>
            <p:cNvSpPr/>
            <p:nvPr/>
          </p:nvSpPr>
          <p:spPr>
            <a:xfrm>
              <a:off x="10189560" y="4561108"/>
              <a:ext cx="3564000" cy="612000"/>
            </a:xfrm>
            <a:prstGeom prst="roundRect">
              <a:avLst>
                <a:gd name="adj" fmla="val 50000"/>
              </a:avLst>
            </a:prstGeom>
            <a:solidFill>
              <a:srgbClr val="00A2E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TextBox 9">
              <a:extLst>
                <a:ext uri="{FF2B5EF4-FFF2-40B4-BE49-F238E27FC236}">
                  <a16:creationId xmlns:a16="http://schemas.microsoft.com/office/drawing/2014/main" id="{C4F94204-54A7-FECF-5842-EF0EDF74C8C0}"/>
                </a:ext>
              </a:extLst>
            </p:cNvPr>
            <p:cNvSpPr txBox="1"/>
            <p:nvPr/>
          </p:nvSpPr>
          <p:spPr>
            <a:xfrm>
              <a:off x="10230683" y="4614999"/>
              <a:ext cx="3481754"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AU" sz="2600" b="1" i="0" u="none" strike="noStrike" cap="none" spc="0" normalizeH="0" baseline="0" dirty="0">
                  <a:ln>
                    <a:noFill/>
                  </a:ln>
                  <a:solidFill>
                    <a:schemeClr val="bg1"/>
                  </a:solidFill>
                  <a:effectLst/>
                  <a:uFillTx/>
                  <a:latin typeface="Helvetica Neue"/>
                  <a:ea typeface="Helvetica Neue"/>
                  <a:cs typeface="Helvetica Neue"/>
                  <a:sym typeface="Helvetica Neue"/>
                </a:rPr>
                <a:t>Rotary International</a:t>
              </a:r>
            </a:p>
          </p:txBody>
        </p:sp>
        <p:sp>
          <p:nvSpPr>
            <p:cNvPr id="18" name="Oval 17">
              <a:extLst>
                <a:ext uri="{FF2B5EF4-FFF2-40B4-BE49-F238E27FC236}">
                  <a16:creationId xmlns:a16="http://schemas.microsoft.com/office/drawing/2014/main" id="{C84394E1-A94E-3535-90BE-EF134621BF79}"/>
                </a:ext>
              </a:extLst>
            </p:cNvPr>
            <p:cNvSpPr/>
            <p:nvPr/>
          </p:nvSpPr>
          <p:spPr>
            <a:xfrm>
              <a:off x="10855560" y="5427803"/>
              <a:ext cx="2232000" cy="2196000"/>
            </a:xfrm>
            <a:prstGeom prst="ellipse">
              <a:avLst/>
            </a:prstGeom>
            <a:solidFill>
              <a:srgbClr val="0069C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TextBox 10">
              <a:extLst>
                <a:ext uri="{FF2B5EF4-FFF2-40B4-BE49-F238E27FC236}">
                  <a16:creationId xmlns:a16="http://schemas.microsoft.com/office/drawing/2014/main" id="{F0796E3F-21BD-E57F-0EC7-F7FF6A02E168}"/>
                </a:ext>
              </a:extLst>
            </p:cNvPr>
            <p:cNvSpPr txBox="1"/>
            <p:nvPr/>
          </p:nvSpPr>
          <p:spPr>
            <a:xfrm>
              <a:off x="10738079" y="6085491"/>
              <a:ext cx="2466963"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AU" sz="2600" b="1" i="0" u="none" strike="noStrike" cap="none" spc="0" normalizeH="0" baseline="0" dirty="0">
                  <a:ln>
                    <a:noFill/>
                  </a:ln>
                  <a:solidFill>
                    <a:schemeClr val="bg1"/>
                  </a:solidFill>
                  <a:effectLst/>
                  <a:uFillTx/>
                  <a:latin typeface="Helvetica Neue"/>
                  <a:ea typeface="Helvetica Neue"/>
                  <a:cs typeface="Helvetica Neue"/>
                  <a:sym typeface="Helvetica Neue"/>
                </a:rPr>
                <a:t>Regional Council</a:t>
              </a:r>
            </a:p>
          </p:txBody>
        </p:sp>
        <p:sp>
          <p:nvSpPr>
            <p:cNvPr id="20" name="Oval 19">
              <a:extLst>
                <a:ext uri="{FF2B5EF4-FFF2-40B4-BE49-F238E27FC236}">
                  <a16:creationId xmlns:a16="http://schemas.microsoft.com/office/drawing/2014/main" id="{404E339F-72CB-8A96-5647-E50E9D5A5895}"/>
                </a:ext>
              </a:extLst>
            </p:cNvPr>
            <p:cNvSpPr/>
            <p:nvPr/>
          </p:nvSpPr>
          <p:spPr>
            <a:xfrm>
              <a:off x="13421110" y="9650410"/>
              <a:ext cx="2232000" cy="2196000"/>
            </a:xfrm>
            <a:prstGeom prst="ellipse">
              <a:avLst/>
            </a:prstGeom>
            <a:solidFill>
              <a:srgbClr val="0069C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15" name="TextBox 14">
              <a:extLst>
                <a:ext uri="{FF2B5EF4-FFF2-40B4-BE49-F238E27FC236}">
                  <a16:creationId xmlns:a16="http://schemas.microsoft.com/office/drawing/2014/main" id="{6D43CFAB-EBEA-3AE1-1B19-FD7DA3540C47}"/>
                </a:ext>
              </a:extLst>
            </p:cNvPr>
            <p:cNvSpPr txBox="1"/>
            <p:nvPr/>
          </p:nvSpPr>
          <p:spPr>
            <a:xfrm>
              <a:off x="13356973" y="10117340"/>
              <a:ext cx="2466963" cy="13029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AU" sz="2600" b="1" i="0" u="none" strike="noStrike" cap="none" spc="0" normalizeH="0" baseline="0" dirty="0">
                  <a:ln>
                    <a:noFill/>
                  </a:ln>
                  <a:solidFill>
                    <a:schemeClr val="bg1"/>
                  </a:solidFill>
                  <a:effectLst/>
                  <a:uFillTx/>
                  <a:latin typeface="Helvetica Neue"/>
                  <a:ea typeface="Helvetica Neue"/>
                  <a:cs typeface="Helvetica Neue"/>
                  <a:sym typeface="Helvetica Neue"/>
                </a:rPr>
                <a:t>Rotary Community Leaders</a:t>
              </a:r>
            </a:p>
          </p:txBody>
        </p:sp>
        <p:sp>
          <p:nvSpPr>
            <p:cNvPr id="21" name="Oval 20">
              <a:extLst>
                <a:ext uri="{FF2B5EF4-FFF2-40B4-BE49-F238E27FC236}">
                  <a16:creationId xmlns:a16="http://schemas.microsoft.com/office/drawing/2014/main" id="{B0747E43-DABF-81C7-061F-F097857E926D}"/>
                </a:ext>
              </a:extLst>
            </p:cNvPr>
            <p:cNvSpPr/>
            <p:nvPr/>
          </p:nvSpPr>
          <p:spPr>
            <a:xfrm>
              <a:off x="8268354" y="9650410"/>
              <a:ext cx="2232000" cy="2196000"/>
            </a:xfrm>
            <a:prstGeom prst="ellipse">
              <a:avLst/>
            </a:prstGeom>
            <a:solidFill>
              <a:srgbClr val="0069C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 name="TextBox 15">
              <a:extLst>
                <a:ext uri="{FF2B5EF4-FFF2-40B4-BE49-F238E27FC236}">
                  <a16:creationId xmlns:a16="http://schemas.microsoft.com/office/drawing/2014/main" id="{BC14F521-EA21-27FD-DA32-EC2C65236EA4}"/>
                </a:ext>
              </a:extLst>
            </p:cNvPr>
            <p:cNvSpPr txBox="1"/>
            <p:nvPr/>
          </p:nvSpPr>
          <p:spPr>
            <a:xfrm>
              <a:off x="8108357" y="10217507"/>
              <a:ext cx="2466963"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AU" sz="2600" b="1" i="0" u="none" strike="noStrike" cap="none" spc="0" normalizeH="0" baseline="0" dirty="0">
                  <a:ln>
                    <a:noFill/>
                  </a:ln>
                  <a:solidFill>
                    <a:schemeClr val="bg1"/>
                  </a:solidFill>
                  <a:effectLst/>
                  <a:uFillTx/>
                  <a:latin typeface="Helvetica Neue"/>
                  <a:ea typeface="Helvetica Neue"/>
                  <a:cs typeface="Helvetica Neue"/>
                  <a:sym typeface="Helvetica Neue"/>
                </a:rPr>
                <a:t>Rotary Specialists</a:t>
              </a:r>
            </a:p>
          </p:txBody>
        </p:sp>
      </p:grpSp>
    </p:spTree>
    <p:extLst>
      <p:ext uri="{BB962C8B-B14F-4D97-AF65-F5344CB8AC3E}">
        <p14:creationId xmlns:p14="http://schemas.microsoft.com/office/powerpoint/2010/main" val="16228896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9AA1302B-F849-1B61-1FE1-C9F2AEC4EFA2}"/>
              </a:ext>
            </a:extLst>
          </p:cNvPr>
          <p:cNvSpPr txBox="1">
            <a:spLocks/>
          </p:cNvSpPr>
          <p:nvPr/>
        </p:nvSpPr>
        <p:spPr>
          <a:xfrm>
            <a:off x="990600" y="3855427"/>
            <a:ext cx="21429785" cy="9272953"/>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01600" tIns="101600" rIns="101600" bIns="101600" anchor="t">
            <a:noAutofit/>
          </a:bodyPr>
          <a:lst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1617663" lvl="3" indent="-665163">
              <a:lnSpc>
                <a:spcPct val="114000"/>
              </a:lnSpc>
              <a:spcBef>
                <a:spcPts val="0"/>
              </a:spcBef>
              <a:spcAft>
                <a:spcPts val="1800"/>
              </a:spcAft>
              <a:buFont typeface="Arial" panose="020B0604020202020204" pitchFamily="34" charset="0"/>
              <a:buChar char="•"/>
            </a:pPr>
            <a:r>
              <a:rPr lang="en-AU" sz="5000" dirty="0">
                <a:solidFill>
                  <a:srgbClr val="58585A"/>
                </a:solidFill>
                <a:latin typeface="Arial" panose="02040604050505020304" pitchFamily="18" charset="0"/>
              </a:rPr>
              <a:t>A new way of grouping clubs based on commonalities such as:</a:t>
            </a:r>
          </a:p>
          <a:p>
            <a:pPr marL="1617663" lvl="3" indent="-665163">
              <a:lnSpc>
                <a:spcPct val="114000"/>
              </a:lnSpc>
              <a:spcBef>
                <a:spcPts val="0"/>
              </a:spcBef>
              <a:spcAft>
                <a:spcPts val="1800"/>
              </a:spcAft>
              <a:buFont typeface="Arial" panose="020B0604020202020204" pitchFamily="34" charset="0"/>
              <a:buChar char="•"/>
            </a:pPr>
            <a:endParaRPr lang="en-AU" sz="5000" dirty="0">
              <a:solidFill>
                <a:srgbClr val="58585A"/>
              </a:solidFill>
              <a:latin typeface="Arial" panose="02040604050505020304" pitchFamily="18" charset="0"/>
            </a:endParaRPr>
          </a:p>
          <a:p>
            <a:pPr marL="1809750" lvl="3" indent="-857250">
              <a:lnSpc>
                <a:spcPct val="114000"/>
              </a:lnSpc>
              <a:spcBef>
                <a:spcPts val="0"/>
              </a:spcBef>
              <a:spcAft>
                <a:spcPts val="1800"/>
              </a:spcAft>
              <a:buFont typeface="Arial" panose="020B0604020202020204" pitchFamily="34" charset="0"/>
              <a:buChar char="•"/>
            </a:pPr>
            <a:endParaRPr lang="en-AU" sz="5000" dirty="0">
              <a:solidFill>
                <a:srgbClr val="58585A"/>
              </a:solidFill>
              <a:latin typeface="Arial" panose="02040604050505020304" pitchFamily="18" charset="0"/>
            </a:endParaRPr>
          </a:p>
          <a:p>
            <a:pPr marL="1809750" lvl="3" indent="-857250">
              <a:lnSpc>
                <a:spcPct val="114000"/>
              </a:lnSpc>
              <a:spcBef>
                <a:spcPts val="0"/>
              </a:spcBef>
              <a:spcAft>
                <a:spcPts val="1800"/>
              </a:spcAft>
              <a:buFont typeface="Arial" panose="020B0604020202020204" pitchFamily="34" charset="0"/>
              <a:buChar char="•"/>
            </a:pPr>
            <a:endParaRPr lang="en-AU" sz="5000" dirty="0">
              <a:solidFill>
                <a:srgbClr val="58585A"/>
              </a:solidFill>
              <a:latin typeface="Arial" panose="02040604050505020304" pitchFamily="18" charset="0"/>
            </a:endParaRPr>
          </a:p>
          <a:p>
            <a:pPr marL="1617663" lvl="3" indent="-665163">
              <a:lnSpc>
                <a:spcPct val="114000"/>
              </a:lnSpc>
              <a:spcBef>
                <a:spcPts val="6600"/>
              </a:spcBef>
              <a:spcAft>
                <a:spcPts val="3000"/>
              </a:spcAft>
              <a:buFont typeface="Arial" panose="020B0604020202020204" pitchFamily="34" charset="0"/>
              <a:buChar char="•"/>
            </a:pPr>
            <a:r>
              <a:rPr lang="en-AU" sz="5000" dirty="0">
                <a:solidFill>
                  <a:srgbClr val="58585A"/>
                </a:solidFill>
                <a:latin typeface="Arial" panose="02040604050505020304" pitchFamily="18" charset="0"/>
              </a:rPr>
              <a:t>RCGs can meet in person, online or a combination of both, and choose how often they meet</a:t>
            </a:r>
          </a:p>
          <a:p>
            <a:pPr marL="1617663" lvl="3" indent="-665163">
              <a:lnSpc>
                <a:spcPct val="114000"/>
              </a:lnSpc>
              <a:spcBef>
                <a:spcPts val="0"/>
              </a:spcBef>
              <a:spcAft>
                <a:spcPts val="3000"/>
              </a:spcAft>
              <a:buFont typeface="Arial" panose="020B0604020202020204" pitchFamily="34" charset="0"/>
              <a:buChar char="•"/>
            </a:pPr>
            <a:r>
              <a:rPr lang="en-AU" sz="5000" dirty="0">
                <a:solidFill>
                  <a:srgbClr val="58585A"/>
                </a:solidFill>
                <a:latin typeface="Arial" panose="02040604050505020304" pitchFamily="18" charset="0"/>
              </a:rPr>
              <a:t>Clubs can also nominate a secondary grouping that will operate in online networks across the Zone e.g. environment, youth, DEI, etc.</a:t>
            </a:r>
          </a:p>
        </p:txBody>
      </p:sp>
      <p:sp>
        <p:nvSpPr>
          <p:cNvPr id="282" name="Rectangle"/>
          <p:cNvSpPr/>
          <p:nvPr/>
        </p:nvSpPr>
        <p:spPr>
          <a:xfrm>
            <a:off x="0" y="-35170"/>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283" name="How can you learn more?"/>
          <p:cNvSpPr txBox="1"/>
          <p:nvPr/>
        </p:nvSpPr>
        <p:spPr>
          <a:xfrm>
            <a:off x="0" y="1940352"/>
            <a:ext cx="24041100"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914400" lvl="1" indent="0" algn="l" defTabSz="1828800" hangingPunct="1">
              <a:defRPr sz="9000" b="0" spc="270">
                <a:solidFill>
                  <a:srgbClr val="F7A81B"/>
                </a:solidFill>
                <a:latin typeface="Frutiger LT Std 45 Light"/>
                <a:ea typeface="Frutiger LT Std 45 Light"/>
                <a:cs typeface="Frutiger LT Std 45 Light"/>
                <a:sym typeface="Frutiger LT Std 45 Light"/>
              </a:defRPr>
            </a:pPr>
            <a:r>
              <a:rPr lang="en-NZ" sz="8000" b="0" kern="1200" spc="90" dirty="0">
                <a:solidFill>
                  <a:srgbClr val="F7A81B"/>
                </a:solidFill>
                <a:latin typeface="Frutiger LT Std 45 Light"/>
                <a:sym typeface="Frutiger LT Std 45 Light"/>
              </a:rPr>
              <a:t>Rotary Community Groups (RCGs) – What are they?</a:t>
            </a:r>
            <a:endParaRPr sz="8000" b="0" kern="1200" spc="90" dirty="0">
              <a:solidFill>
                <a:srgbClr val="F7A81B"/>
              </a:solidFill>
              <a:latin typeface="Frutiger LT Std 45 Light"/>
              <a:sym typeface="Frutiger LT Std 45 Light"/>
            </a:endParaRPr>
          </a:p>
        </p:txBody>
      </p:sp>
      <p:grpSp>
        <p:nvGrpSpPr>
          <p:cNvPr id="45" name="Group 44">
            <a:extLst>
              <a:ext uri="{FF2B5EF4-FFF2-40B4-BE49-F238E27FC236}">
                <a16:creationId xmlns:a16="http://schemas.microsoft.com/office/drawing/2014/main" id="{40635C26-A901-F3FA-BDB2-59129170F319}"/>
              </a:ext>
            </a:extLst>
          </p:cNvPr>
          <p:cNvGrpSpPr/>
          <p:nvPr/>
        </p:nvGrpSpPr>
        <p:grpSpPr>
          <a:xfrm>
            <a:off x="1558347" y="5117123"/>
            <a:ext cx="21245268" cy="3597385"/>
            <a:chOff x="1575932" y="5258508"/>
            <a:chExt cx="21245268" cy="3456000"/>
          </a:xfrm>
        </p:grpSpPr>
        <p:grpSp>
          <p:nvGrpSpPr>
            <p:cNvPr id="42" name="Group 41">
              <a:extLst>
                <a:ext uri="{FF2B5EF4-FFF2-40B4-BE49-F238E27FC236}">
                  <a16:creationId xmlns:a16="http://schemas.microsoft.com/office/drawing/2014/main" id="{B9BA7C3C-F3E4-5A61-B703-5D3186D81DA9}"/>
                </a:ext>
              </a:extLst>
            </p:cNvPr>
            <p:cNvGrpSpPr/>
            <p:nvPr/>
          </p:nvGrpSpPr>
          <p:grpSpPr>
            <a:xfrm>
              <a:off x="1575932" y="5258508"/>
              <a:ext cx="6840000" cy="3456000"/>
              <a:chOff x="723900" y="5249572"/>
              <a:chExt cx="6840000" cy="3456000"/>
            </a:xfrm>
          </p:grpSpPr>
          <p:sp>
            <p:nvSpPr>
              <p:cNvPr id="36" name="Teardrop 35">
                <a:extLst>
                  <a:ext uri="{FF2B5EF4-FFF2-40B4-BE49-F238E27FC236}">
                    <a16:creationId xmlns:a16="http://schemas.microsoft.com/office/drawing/2014/main" id="{2768F2D6-723A-6052-1E85-11F0E7193750}"/>
                  </a:ext>
                </a:extLst>
              </p:cNvPr>
              <p:cNvSpPr/>
              <p:nvPr/>
            </p:nvSpPr>
            <p:spPr>
              <a:xfrm>
                <a:off x="723900" y="5249572"/>
                <a:ext cx="6840000" cy="3456000"/>
              </a:xfrm>
              <a:prstGeom prst="teardrop">
                <a:avLst/>
              </a:prstGeom>
              <a:solidFill>
                <a:srgbClr val="3497DA">
                  <a:alpha val="14902"/>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extBox 5">
                <a:extLst>
                  <a:ext uri="{FF2B5EF4-FFF2-40B4-BE49-F238E27FC236}">
                    <a16:creationId xmlns:a16="http://schemas.microsoft.com/office/drawing/2014/main" id="{44A95A58-AB16-6AE8-8D3B-9194521C1F82}"/>
                  </a:ext>
                </a:extLst>
              </p:cNvPr>
              <p:cNvSpPr txBox="1"/>
              <p:nvPr/>
            </p:nvSpPr>
            <p:spPr>
              <a:xfrm>
                <a:off x="2783108" y="5426112"/>
                <a:ext cx="4710423" cy="30908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5" indent="0" algn="l">
                  <a:lnSpc>
                    <a:spcPct val="114000"/>
                  </a:lnSpc>
                  <a:spcAft>
                    <a:spcPts val="1200"/>
                  </a:spcAft>
                </a:pPr>
                <a:r>
                  <a:rPr lang="en-AU" sz="4000" b="0" spc="-50" dirty="0">
                    <a:solidFill>
                      <a:srgbClr val="17458F"/>
                    </a:solidFill>
                    <a:latin typeface="Arial" panose="02040604050505020304" pitchFamily="18" charset="0"/>
                  </a:rPr>
                  <a:t>Geography</a:t>
                </a:r>
              </a:p>
              <a:p>
                <a:pPr lvl="5" indent="0" algn="l">
                  <a:lnSpc>
                    <a:spcPct val="114000"/>
                  </a:lnSpc>
                  <a:spcAft>
                    <a:spcPts val="1200"/>
                  </a:spcAft>
                </a:pPr>
                <a:r>
                  <a:rPr lang="en-AU" sz="4000" b="0" spc="-50" dirty="0">
                    <a:solidFill>
                      <a:schemeClr val="tx1"/>
                    </a:solidFill>
                    <a:latin typeface="Arial" panose="02040604050505020304" pitchFamily="18" charset="0"/>
                  </a:rPr>
                  <a:t>E.g. clubs may be close together or spread out</a:t>
                </a:r>
              </a:p>
            </p:txBody>
          </p:sp>
          <p:pic>
            <p:nvPicPr>
              <p:cNvPr id="1026" name="Picture 2" descr="Icon, Contact, Flat, Web, Business, Symbol - Blue Location Icon Png  Transparent PNG - 720x720 - Free Download on NicePNG">
                <a:extLst>
                  <a:ext uri="{FF2B5EF4-FFF2-40B4-BE49-F238E27FC236}">
                    <a16:creationId xmlns:a16="http://schemas.microsoft.com/office/drawing/2014/main" id="{3039E0CF-EE98-4C12-2C79-4A81CEFEE17F}"/>
                  </a:ext>
                </a:extLst>
              </p:cNvPr>
              <p:cNvPicPr>
                <a:picLocks noChangeArrowheads="1"/>
              </p:cNvPicPr>
              <p:nvPr/>
            </p:nvPicPr>
            <p:blipFill rotWithShape="1">
              <a:blip r:embed="rId3" cstate="print">
                <a:duotone>
                  <a:prstClr val="black"/>
                  <a:srgbClr val="3497DA">
                    <a:tint val="45000"/>
                    <a:satMod val="400000"/>
                  </a:srgbClr>
                </a:duotone>
                <a:extLst>
                  <a:ext uri="{BEBA8EAE-BF5A-486C-A8C5-ECC9F3942E4B}">
                    <a14:imgProps xmlns:a14="http://schemas.microsoft.com/office/drawing/2010/main">
                      <a14:imgLayer r:embed="rId4">
                        <a14:imgEffect>
                          <a14:backgroundRemoval t="9929" b="91489" l="10000" r="90000">
                            <a14:foregroundMark x1="47195" y1="19149" x2="38902" y2="29255"/>
                            <a14:foregroundMark x1="38902" y1="29255" x2="35854" y2="42730"/>
                            <a14:foregroundMark x1="35854" y1="42730" x2="50122" y2="91489"/>
                            <a14:foregroundMark x1="42927" y1="10638" x2="50610" y2="9752"/>
                            <a14:foregroundMark x1="50610" y1="9752" x2="55366" y2="10993"/>
                          </a14:backgroundRemoval>
                        </a14:imgEffect>
                      </a14:imgLayer>
                    </a14:imgProps>
                  </a:ext>
                  <a:ext uri="{28A0092B-C50C-407E-A947-70E740481C1C}">
                    <a14:useLocalDpi xmlns:a14="http://schemas.microsoft.com/office/drawing/2010/main" val="0"/>
                  </a:ext>
                </a:extLst>
              </a:blip>
              <a:srcRect l="27851" t="6263" r="27799" b="6830"/>
              <a:stretch/>
            </p:blipFill>
            <p:spPr bwMode="auto">
              <a:xfrm>
                <a:off x="966450" y="6331019"/>
                <a:ext cx="1440000" cy="144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EC114776-A24E-150E-E488-6344A0916690}"/>
                </a:ext>
              </a:extLst>
            </p:cNvPr>
            <p:cNvGrpSpPr/>
            <p:nvPr/>
          </p:nvGrpSpPr>
          <p:grpSpPr>
            <a:xfrm>
              <a:off x="8696943" y="5258508"/>
              <a:ext cx="6950192" cy="3456000"/>
              <a:chOff x="8468338" y="5258508"/>
              <a:chExt cx="6950192" cy="3456000"/>
            </a:xfrm>
          </p:grpSpPr>
          <p:sp>
            <p:nvSpPr>
              <p:cNvPr id="37" name="Teardrop 36">
                <a:extLst>
                  <a:ext uri="{FF2B5EF4-FFF2-40B4-BE49-F238E27FC236}">
                    <a16:creationId xmlns:a16="http://schemas.microsoft.com/office/drawing/2014/main" id="{13FE9ABC-7C60-99D0-7474-E6082BFD4003}"/>
                  </a:ext>
                </a:extLst>
              </p:cNvPr>
              <p:cNvSpPr/>
              <p:nvPr/>
            </p:nvSpPr>
            <p:spPr>
              <a:xfrm>
                <a:off x="8468338" y="5258508"/>
                <a:ext cx="6840000" cy="3456000"/>
              </a:xfrm>
              <a:prstGeom prst="teardrop">
                <a:avLst/>
              </a:prstGeom>
              <a:solidFill>
                <a:srgbClr val="3497DA">
                  <a:alpha val="14902"/>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TextBox 8">
                <a:extLst>
                  <a:ext uri="{FF2B5EF4-FFF2-40B4-BE49-F238E27FC236}">
                    <a16:creationId xmlns:a16="http://schemas.microsoft.com/office/drawing/2014/main" id="{B846CBED-8D44-86D9-D27A-AA7F22CEEC9A}"/>
                  </a:ext>
                </a:extLst>
              </p:cNvPr>
              <p:cNvSpPr txBox="1"/>
              <p:nvPr/>
            </p:nvSpPr>
            <p:spPr>
              <a:xfrm>
                <a:off x="10706130" y="5426112"/>
                <a:ext cx="4712400" cy="30908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5" indent="0" algn="l">
                  <a:lnSpc>
                    <a:spcPct val="114000"/>
                  </a:lnSpc>
                  <a:spcAft>
                    <a:spcPts val="1200"/>
                  </a:spcAft>
                </a:pPr>
                <a:r>
                  <a:rPr lang="en-AU" sz="4000" b="0" spc="-50" dirty="0">
                    <a:solidFill>
                      <a:srgbClr val="17458F"/>
                    </a:solidFill>
                    <a:latin typeface="Arial" panose="02040604050505020304" pitchFamily="18" charset="0"/>
                  </a:rPr>
                  <a:t>Type of club</a:t>
                </a:r>
              </a:p>
              <a:p>
                <a:pPr lvl="5" indent="0" algn="l">
                  <a:lnSpc>
                    <a:spcPct val="114000"/>
                  </a:lnSpc>
                  <a:spcAft>
                    <a:spcPts val="1200"/>
                  </a:spcAft>
                </a:pPr>
                <a:r>
                  <a:rPr lang="en-AU" sz="4000" b="0" spc="-50" dirty="0">
                    <a:solidFill>
                      <a:schemeClr val="tx1"/>
                    </a:solidFill>
                    <a:latin typeface="Arial" panose="02040604050505020304" pitchFamily="18" charset="0"/>
                  </a:rPr>
                  <a:t>E.g. online clubs, passport clubs, corporate clubs </a:t>
                </a:r>
              </a:p>
            </p:txBody>
          </p:sp>
          <p:pic>
            <p:nvPicPr>
              <p:cNvPr id="17" name="Picture 16" descr="A blue circle with a white globe in it&#10;&#10;Description automatically generated">
                <a:extLst>
                  <a:ext uri="{FF2B5EF4-FFF2-40B4-BE49-F238E27FC236}">
                    <a16:creationId xmlns:a16="http://schemas.microsoft.com/office/drawing/2014/main" id="{B90CF3B9-E8F6-4B9D-2438-02DD15FACDA9}"/>
                  </a:ext>
                </a:extLst>
              </p:cNvPr>
              <p:cNvPicPr>
                <a:picLocks/>
              </p:cNvPicPr>
              <p:nvPr/>
            </p:nvPicPr>
            <p:blipFill rotWithShape="1">
              <a:blip r:embed="rId5" cstate="print">
                <a:alphaModFix/>
                <a:duotone>
                  <a:prstClr val="black"/>
                  <a:srgbClr val="3497DA">
                    <a:tint val="45000"/>
                    <a:satMod val="400000"/>
                  </a:srgbClr>
                </a:duotone>
                <a:extLst>
                  <a:ext uri="{BEBA8EAE-BF5A-486C-A8C5-ECC9F3942E4B}">
                    <a14:imgProps xmlns:a14="http://schemas.microsoft.com/office/drawing/2010/main">
                      <a14:imgLayer r:embed="rId6">
                        <a14:imgEffect>
                          <a14:backgroundRemoval t="1116" b="96792" l="10000" r="90000">
                            <a14:foregroundMark x1="34239" y1="11158" x2="34239" y2="11158"/>
                            <a14:foregroundMark x1="34239" y1="11158" x2="34239" y2="11158"/>
                            <a14:foregroundMark x1="34239" y1="11158" x2="34239" y2="11158"/>
                            <a14:foregroundMark x1="35326" y1="11576" x2="30000" y2="16179"/>
                            <a14:foregroundMark x1="30000" y1="16179" x2="23696" y2="28731"/>
                            <a14:foregroundMark x1="23696" y1="28731" x2="21848" y2="44073"/>
                            <a14:foregroundMark x1="21848" y1="44073" x2="24022" y2="60391"/>
                            <a14:foregroundMark x1="24022" y1="60391" x2="33478" y2="77824"/>
                            <a14:foregroundMark x1="33478" y1="77824" x2="57065" y2="89679"/>
                            <a14:foregroundMark x1="57065" y1="89679" x2="71957" y2="81172"/>
                            <a14:foregroundMark x1="71957" y1="81172" x2="76848" y2="41283"/>
                            <a14:foregroundMark x1="76848" y1="41283" x2="73587" y2="24965"/>
                            <a14:foregroundMark x1="73587" y1="24965" x2="52283" y2="12134"/>
                            <a14:foregroundMark x1="52283" y1="12134" x2="33696" y2="12134"/>
                            <a14:foregroundMark x1="33696" y1="12134" x2="19348" y2="49093"/>
                            <a14:foregroundMark x1="19348" y1="49093" x2="21739" y2="69317"/>
                            <a14:foregroundMark x1="21739" y1="69317" x2="28152" y2="79637"/>
                            <a14:foregroundMark x1="28152" y1="79637" x2="29674" y2="80893"/>
                            <a14:foregroundMark x1="47174" y1="8229" x2="37826" y2="9205"/>
                            <a14:foregroundMark x1="37826" y1="9205" x2="22935" y2="17434"/>
                            <a14:foregroundMark x1="22935" y1="17434" x2="15109" y2="34031"/>
                            <a14:foregroundMark x1="15109" y1="34031" x2="14022" y2="54812"/>
                            <a14:foregroundMark x1="14022" y1="54812" x2="22826" y2="70851"/>
                            <a14:foregroundMark x1="22826" y1="70851" x2="35652" y2="84519"/>
                            <a14:foregroundMark x1="35652" y1="84519" x2="51304" y2="92190"/>
                            <a14:foregroundMark x1="51304" y1="92190" x2="67174" y2="86890"/>
                            <a14:foregroundMark x1="67174" y1="86890" x2="76087" y2="73780"/>
                            <a14:foregroundMark x1="76087" y1="73780" x2="80978" y2="54533"/>
                            <a14:foregroundMark x1="80978" y1="54533" x2="79565" y2="34031"/>
                            <a14:foregroundMark x1="79565" y1="34031" x2="72174" y2="15760"/>
                            <a14:foregroundMark x1="72174" y1="15760" x2="55109" y2="2929"/>
                            <a14:foregroundMark x1="55109" y1="2929" x2="40978" y2="3347"/>
                            <a14:foregroundMark x1="40978" y1="3347" x2="35543" y2="5718"/>
                            <a14:foregroundMark x1="35543" y1="5718" x2="35435" y2="5997"/>
                            <a14:foregroundMark x1="40326" y1="2092" x2="47826" y2="1116"/>
                            <a14:foregroundMark x1="47826" y1="1116" x2="58370" y2="3905"/>
                            <a14:foregroundMark x1="75870" y1="48257" x2="74565" y2="61088"/>
                            <a14:foregroundMark x1="64783" y1="93026" x2="51739" y2="97490"/>
                            <a14:foregroundMark x1="51739" y1="97490" x2="42283" y2="97071"/>
                            <a14:foregroundMark x1="42283" y1="97071" x2="51196" y2="94700"/>
                            <a14:foregroundMark x1="51196" y1="94700" x2="58804" y2="94840"/>
                            <a14:foregroundMark x1="58804" y1="94840" x2="41957" y2="96792"/>
                            <a14:foregroundMark x1="41957" y1="96792" x2="41739" y2="96653"/>
                            <a14:foregroundMark x1="45109" y1="38215" x2="40761" y2="45049"/>
                            <a14:foregroundMark x1="40761" y1="45049" x2="44130" y2="38912"/>
                            <a14:foregroundMark x1="53370" y1="37936" x2="59457" y2="43515"/>
                            <a14:foregroundMark x1="59457" y1="43515" x2="53587" y2="36262"/>
                            <a14:foregroundMark x1="53587" y1="36262" x2="51957" y2="41702"/>
                            <a14:foregroundMark x1="53370" y1="24547" x2="53370" y2="30962"/>
                            <a14:foregroundMark x1="48478" y1="19107" x2="29348" y2="18271"/>
                            <a14:foregroundMark x1="29348" y1="18271" x2="44239" y2="20642"/>
                            <a14:foregroundMark x1="44239" y1="20642" x2="47391" y2="14923"/>
                            <a14:foregroundMark x1="47391" y1="14923" x2="47826" y2="23291"/>
                            <a14:foregroundMark x1="47826" y1="23291" x2="39130" y2="38075"/>
                            <a14:foregroundMark x1="39130" y1="38075" x2="41087" y2="40446"/>
                            <a14:foregroundMark x1="55000" y1="22176" x2="45109" y2="23152"/>
                            <a14:foregroundMark x1="45109" y1="23152" x2="37283" y2="31660"/>
                            <a14:foregroundMark x1="37283" y1="31660" x2="55543" y2="41841"/>
                            <a14:foregroundMark x1="55543" y1="41841" x2="42065" y2="64714"/>
                            <a14:foregroundMark x1="42065" y1="64714" x2="57174" y2="57183"/>
                            <a14:foregroundMark x1="57174" y1="57183" x2="47174" y2="38912"/>
                            <a14:foregroundMark x1="47174" y1="38912" x2="44783" y2="65969"/>
                            <a14:foregroundMark x1="44783" y1="65969" x2="60761" y2="49930"/>
                            <a14:foregroundMark x1="60761" y1="49930" x2="43261" y2="52162"/>
                            <a14:foregroundMark x1="43261" y1="52162" x2="53587" y2="39470"/>
                            <a14:foregroundMark x1="63152" y1="37099" x2="54348" y2="41562"/>
                            <a14:foregroundMark x1="54348" y1="41562" x2="63370" y2="42259"/>
                            <a14:foregroundMark x1="63370" y1="42259" x2="56848" y2="50349"/>
                            <a14:foregroundMark x1="56848" y1="50349" x2="40435" y2="41841"/>
                            <a14:foregroundMark x1="40435" y1="41841" x2="60326" y2="43654"/>
                            <a14:foregroundMark x1="60326" y1="43654" x2="45217" y2="57043"/>
                            <a14:foregroundMark x1="45217" y1="57043" x2="39674" y2="41283"/>
                            <a14:foregroundMark x1="39674" y1="41283" x2="58370" y2="58020"/>
                            <a14:foregroundMark x1="58370" y1="58020" x2="35543" y2="41144"/>
                            <a14:foregroundMark x1="35543" y1="41144" x2="31304" y2="45049"/>
                            <a14:foregroundMark x1="53696" y1="28173" x2="52826" y2="35704"/>
                            <a14:foregroundMark x1="52826" y1="35704" x2="44348" y2="25941"/>
                            <a14:foregroundMark x1="44348" y1="25941" x2="50870" y2="31381"/>
                            <a14:foregroundMark x1="50870" y1="31381" x2="46957" y2="36960"/>
                            <a14:foregroundMark x1="46957" y1="36960" x2="52609" y2="51743"/>
                            <a14:foregroundMark x1="52609" y1="51743" x2="47717" y2="69735"/>
                            <a14:foregroundMark x1="47717" y1="69735" x2="54891" y2="78243"/>
                            <a14:foregroundMark x1="54891" y1="78243" x2="58587" y2="72385"/>
                            <a14:foregroundMark x1="54783" y1="24268" x2="62065" y2="41980"/>
                            <a14:foregroundMark x1="62065" y1="41980" x2="60000" y2="76709"/>
                            <a14:foregroundMark x1="60000" y1="76709" x2="53261" y2="82148"/>
                            <a14:foregroundMark x1="53261" y1="82148" x2="54130" y2="82148"/>
                            <a14:foregroundMark x1="57717" y1="25244" x2="62283" y2="40586"/>
                            <a14:foregroundMark x1="62283" y1="40586" x2="63043" y2="69317"/>
                            <a14:foregroundMark x1="63043" y1="69317" x2="57609" y2="77545"/>
                            <a14:foregroundMark x1="53913" y1="19386" x2="62609" y2="33054"/>
                            <a14:foregroundMark x1="62609" y1="33054" x2="68261" y2="60530"/>
                            <a14:foregroundMark x1="68261" y1="60530" x2="65543" y2="70153"/>
                            <a14:foregroundMark x1="55761" y1="20084" x2="65217" y2="25941"/>
                            <a14:foregroundMark x1="65217" y1="25941" x2="73696" y2="40865"/>
                            <a14:foregroundMark x1="73696" y1="40865" x2="72826" y2="58438"/>
                            <a14:foregroundMark x1="72826" y1="58438" x2="68043" y2="68340"/>
                            <a14:foregroundMark x1="68043" y1="68340" x2="58152" y2="76848"/>
                            <a14:foregroundMark x1="41304" y1="20921" x2="34348" y2="23431"/>
                            <a14:foregroundMark x1="34348" y1="23431" x2="22609" y2="40167"/>
                            <a14:foregroundMark x1="22609" y1="40167" x2="26196" y2="58717"/>
                            <a14:foregroundMark x1="26196" y1="58717" x2="47283" y2="80195"/>
                            <a14:foregroundMark x1="47283" y1="80195" x2="50978" y2="82148"/>
                            <a14:foregroundMark x1="35435" y1="27057" x2="26739" y2="41144"/>
                            <a14:foregroundMark x1="26739" y1="41144" x2="25217" y2="50767"/>
                            <a14:foregroundMark x1="25217" y1="50767" x2="33043" y2="70153"/>
                            <a14:foregroundMark x1="33043" y1="70153" x2="38696" y2="77964"/>
                            <a14:foregroundMark x1="38696" y1="77964" x2="41522" y2="79916"/>
                            <a14:foregroundMark x1="39891" y1="36402" x2="38043" y2="43096"/>
                            <a14:foregroundMark x1="38043" y1="43096" x2="37935" y2="63319"/>
                            <a14:foregroundMark x1="37935" y1="63319" x2="41957" y2="75174"/>
                            <a14:foregroundMark x1="41957" y1="75174" x2="43696" y2="76569"/>
                            <a14:foregroundMark x1="25870" y1="49791" x2="50761" y2="51046"/>
                            <a14:foregroundMark x1="72826" y1="58298" x2="68696" y2="70711"/>
                            <a14:foregroundMark x1="68696" y1="70711" x2="60543" y2="78522"/>
                          </a14:backgroundRemoval>
                        </a14:imgEffect>
                      </a14:imgLayer>
                    </a14:imgProps>
                  </a:ext>
                  <a:ext uri="{28A0092B-C50C-407E-A947-70E740481C1C}">
                    <a14:useLocalDpi xmlns:a14="http://schemas.microsoft.com/office/drawing/2010/main" val="0"/>
                  </a:ext>
                </a:extLst>
              </a:blip>
              <a:srcRect l="9985" r="11064"/>
              <a:stretch/>
            </p:blipFill>
            <p:spPr>
              <a:xfrm>
                <a:off x="8739277" y="6331019"/>
                <a:ext cx="1440000" cy="1440000"/>
              </a:xfrm>
              <a:prstGeom prst="rect">
                <a:avLst/>
              </a:prstGeom>
            </p:spPr>
          </p:pic>
        </p:grpSp>
        <p:grpSp>
          <p:nvGrpSpPr>
            <p:cNvPr id="44" name="Group 43">
              <a:extLst>
                <a:ext uri="{FF2B5EF4-FFF2-40B4-BE49-F238E27FC236}">
                  <a16:creationId xmlns:a16="http://schemas.microsoft.com/office/drawing/2014/main" id="{568702EB-96EB-EB3F-2E5D-6C3142F73D0C}"/>
                </a:ext>
              </a:extLst>
            </p:cNvPr>
            <p:cNvGrpSpPr/>
            <p:nvPr/>
          </p:nvGrpSpPr>
          <p:grpSpPr>
            <a:xfrm>
              <a:off x="15816486" y="5258508"/>
              <a:ext cx="7004714" cy="3456000"/>
              <a:chOff x="16107268" y="5249572"/>
              <a:chExt cx="7004714" cy="3456000"/>
            </a:xfrm>
          </p:grpSpPr>
          <p:sp>
            <p:nvSpPr>
              <p:cNvPr id="38" name="Teardrop 37">
                <a:extLst>
                  <a:ext uri="{FF2B5EF4-FFF2-40B4-BE49-F238E27FC236}">
                    <a16:creationId xmlns:a16="http://schemas.microsoft.com/office/drawing/2014/main" id="{F4EBBF2C-FB7E-A19A-DDA6-BAE7F451AFA7}"/>
                  </a:ext>
                </a:extLst>
              </p:cNvPr>
              <p:cNvSpPr/>
              <p:nvPr/>
            </p:nvSpPr>
            <p:spPr>
              <a:xfrm>
                <a:off x="16107268" y="5249572"/>
                <a:ext cx="6840000" cy="3456000"/>
              </a:xfrm>
              <a:prstGeom prst="teardrop">
                <a:avLst/>
              </a:prstGeom>
              <a:solidFill>
                <a:srgbClr val="3497DA">
                  <a:alpha val="14902"/>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TextBox 10">
                <a:extLst>
                  <a:ext uri="{FF2B5EF4-FFF2-40B4-BE49-F238E27FC236}">
                    <a16:creationId xmlns:a16="http://schemas.microsoft.com/office/drawing/2014/main" id="{58B3AD7D-F666-B4DE-3B5E-5E54FC2AE2D4}"/>
                  </a:ext>
                </a:extLst>
              </p:cNvPr>
              <p:cNvSpPr txBox="1"/>
              <p:nvPr/>
            </p:nvSpPr>
            <p:spPr>
              <a:xfrm>
                <a:off x="18399582" y="5426114"/>
                <a:ext cx="4712400" cy="30908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5" indent="0" algn="l">
                  <a:lnSpc>
                    <a:spcPct val="114000"/>
                  </a:lnSpc>
                  <a:spcAft>
                    <a:spcPts val="1200"/>
                  </a:spcAft>
                </a:pPr>
                <a:r>
                  <a:rPr lang="en-AU" sz="4000" b="0" spc="-50" dirty="0">
                    <a:solidFill>
                      <a:srgbClr val="17458F"/>
                    </a:solidFill>
                    <a:latin typeface="Arial" panose="02040604050505020304" pitchFamily="18" charset="0"/>
                  </a:rPr>
                  <a:t>Common feature</a:t>
                </a:r>
              </a:p>
              <a:p>
                <a:pPr lvl="5" indent="0" algn="l">
                  <a:lnSpc>
                    <a:spcPct val="114000"/>
                  </a:lnSpc>
                  <a:spcAft>
                    <a:spcPts val="1200"/>
                  </a:spcAft>
                </a:pPr>
                <a:r>
                  <a:rPr lang="en-AU" sz="4000" b="0" spc="-50" dirty="0">
                    <a:solidFill>
                      <a:schemeClr val="tx1"/>
                    </a:solidFill>
                    <a:latin typeface="Arial" panose="02040604050505020304" pitchFamily="18" charset="0"/>
                  </a:rPr>
                  <a:t>E.g. shared language, specific cause</a:t>
                </a:r>
              </a:p>
            </p:txBody>
          </p:sp>
          <p:sp>
            <p:nvSpPr>
              <p:cNvPr id="25" name="Heart 24">
                <a:extLst>
                  <a:ext uri="{FF2B5EF4-FFF2-40B4-BE49-F238E27FC236}">
                    <a16:creationId xmlns:a16="http://schemas.microsoft.com/office/drawing/2014/main" id="{78722B25-E04D-3396-6087-EBE1EFA7486C}"/>
                  </a:ext>
                </a:extLst>
              </p:cNvPr>
              <p:cNvSpPr/>
              <p:nvPr/>
            </p:nvSpPr>
            <p:spPr>
              <a:xfrm>
                <a:off x="16432729" y="6331019"/>
                <a:ext cx="1440000" cy="1440000"/>
              </a:xfrm>
              <a:prstGeom prst="heart">
                <a:avLst/>
              </a:prstGeom>
              <a:solidFill>
                <a:srgbClr val="4C758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dirty="0">
                  <a:ln>
                    <a:noFill/>
                  </a:ln>
                  <a:solidFill>
                    <a:srgbClr val="FFFFFF"/>
                  </a:solidFill>
                  <a:effectLst/>
                  <a:uFillTx/>
                  <a:latin typeface="+mn-lt"/>
                  <a:ea typeface="+mn-ea"/>
                  <a:cs typeface="+mn-cs"/>
                  <a:sym typeface="Helvetica Neue Medium"/>
                </a:endParaRPr>
              </a:p>
            </p:txBody>
          </p:sp>
        </p:grpSp>
      </p:grpSp>
    </p:spTree>
    <p:extLst>
      <p:ext uri="{BB962C8B-B14F-4D97-AF65-F5344CB8AC3E}">
        <p14:creationId xmlns:p14="http://schemas.microsoft.com/office/powerpoint/2010/main" val="3654132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Rectangle"/>
          <p:cNvSpPr/>
          <p:nvPr/>
        </p:nvSpPr>
        <p:spPr>
          <a:xfrm>
            <a:off x="0" y="0"/>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grpSp>
        <p:nvGrpSpPr>
          <p:cNvPr id="4" name="Group 3">
            <a:extLst>
              <a:ext uri="{FF2B5EF4-FFF2-40B4-BE49-F238E27FC236}">
                <a16:creationId xmlns:a16="http://schemas.microsoft.com/office/drawing/2014/main" id="{8BE1B743-BE9C-7997-EA10-54E96D12A5EA}"/>
              </a:ext>
            </a:extLst>
          </p:cNvPr>
          <p:cNvGrpSpPr/>
          <p:nvPr/>
        </p:nvGrpSpPr>
        <p:grpSpPr>
          <a:xfrm>
            <a:off x="1162051" y="3771961"/>
            <a:ext cx="21926550" cy="9347627"/>
            <a:chOff x="1162051" y="3657661"/>
            <a:chExt cx="21926550" cy="9347627"/>
          </a:xfrm>
        </p:grpSpPr>
        <p:sp>
          <p:nvSpPr>
            <p:cNvPr id="10" name="Oval 9">
              <a:extLst>
                <a:ext uri="{FF2B5EF4-FFF2-40B4-BE49-F238E27FC236}">
                  <a16:creationId xmlns:a16="http://schemas.microsoft.com/office/drawing/2014/main" id="{4D4D859E-0751-2C0E-4A42-B5733EC16FF9}"/>
                </a:ext>
              </a:extLst>
            </p:cNvPr>
            <p:cNvSpPr/>
            <p:nvPr/>
          </p:nvSpPr>
          <p:spPr>
            <a:xfrm>
              <a:off x="2743200" y="9252138"/>
              <a:ext cx="1301262" cy="1296000"/>
            </a:xfrm>
            <a:prstGeom prst="ellipse">
              <a:avLst/>
            </a:prstGeom>
            <a:solidFill>
              <a:srgbClr val="00A2E0">
                <a:alpha val="2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Oval 8">
              <a:extLst>
                <a:ext uri="{FF2B5EF4-FFF2-40B4-BE49-F238E27FC236}">
                  <a16:creationId xmlns:a16="http://schemas.microsoft.com/office/drawing/2014/main" id="{934111B5-018A-EE0F-FE4A-B4AD32357AFF}"/>
                </a:ext>
              </a:extLst>
            </p:cNvPr>
            <p:cNvSpPr/>
            <p:nvPr/>
          </p:nvSpPr>
          <p:spPr>
            <a:xfrm>
              <a:off x="2743200" y="4988170"/>
              <a:ext cx="1301262" cy="1296000"/>
            </a:xfrm>
            <a:prstGeom prst="ellipse">
              <a:avLst/>
            </a:prstGeom>
            <a:solidFill>
              <a:srgbClr val="00A2E0">
                <a:alpha val="2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grpSp>
          <p:nvGrpSpPr>
            <p:cNvPr id="7" name="Group 6">
              <a:extLst>
                <a:ext uri="{FF2B5EF4-FFF2-40B4-BE49-F238E27FC236}">
                  <a16:creationId xmlns:a16="http://schemas.microsoft.com/office/drawing/2014/main" id="{DAB8F043-8B6F-1105-E193-169CDAEFC1B4}"/>
                </a:ext>
              </a:extLst>
            </p:cNvPr>
            <p:cNvGrpSpPr/>
            <p:nvPr/>
          </p:nvGrpSpPr>
          <p:grpSpPr>
            <a:xfrm>
              <a:off x="1162051" y="3657661"/>
              <a:ext cx="21926550" cy="9347627"/>
              <a:chOff x="1162051" y="3981511"/>
              <a:chExt cx="21926550" cy="9347627"/>
            </a:xfrm>
          </p:grpSpPr>
          <p:sp>
            <p:nvSpPr>
              <p:cNvPr id="3" name="Content Placeholder 4">
                <a:extLst>
                  <a:ext uri="{FF2B5EF4-FFF2-40B4-BE49-F238E27FC236}">
                    <a16:creationId xmlns:a16="http://schemas.microsoft.com/office/drawing/2014/main" id="{9AA1302B-F849-1B61-1FE1-C9F2AEC4EFA2}"/>
                  </a:ext>
                </a:extLst>
              </p:cNvPr>
              <p:cNvSpPr txBox="1">
                <a:spLocks/>
              </p:cNvSpPr>
              <p:nvPr/>
            </p:nvSpPr>
            <p:spPr>
              <a:xfrm>
                <a:off x="1162051" y="3981511"/>
                <a:ext cx="20871473" cy="9347627"/>
              </a:xfrm>
              <a:prstGeom prst="rect">
                <a:avLst/>
              </a:prstGeom>
              <a:no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01600" tIns="101600" rIns="101600" bIns="101600" anchor="t">
                <a:noAutofit/>
              </a:bodyPr>
              <a:lst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952500" lvl="3" indent="0">
                  <a:lnSpc>
                    <a:spcPct val="114000"/>
                  </a:lnSpc>
                  <a:spcBef>
                    <a:spcPts val="0"/>
                  </a:spcBef>
                  <a:spcAft>
                    <a:spcPts val="3000"/>
                  </a:spcAft>
                  <a:buNone/>
                </a:pPr>
                <a:r>
                  <a:rPr lang="en-AU" sz="6000" dirty="0">
                    <a:solidFill>
                      <a:srgbClr val="58585A"/>
                    </a:solidFill>
                    <a:latin typeface="Arial" panose="02040604050505020304" pitchFamily="18" charset="0"/>
                  </a:rPr>
                  <a:t>Each RCG will elect their own RCL, who will:</a:t>
                </a:r>
              </a:p>
              <a:p>
                <a:pPr marL="2954338" lvl="6" indent="-1049338">
                  <a:lnSpc>
                    <a:spcPct val="114000"/>
                  </a:lnSpc>
                  <a:spcBef>
                    <a:spcPts val="0"/>
                  </a:spcBef>
                  <a:spcAft>
                    <a:spcPts val="1200"/>
                  </a:spcAft>
                  <a:buSzPct val="100000"/>
                  <a:buFont typeface="+mj-lt"/>
                  <a:buAutoNum type="arabicPeriod"/>
                </a:pPr>
                <a:r>
                  <a:rPr lang="en-AU" sz="5000" dirty="0">
                    <a:solidFill>
                      <a:srgbClr val="58585A"/>
                    </a:solidFill>
                    <a:latin typeface="Arial" panose="02040604050505020304" pitchFamily="18" charset="0"/>
                  </a:rPr>
                  <a:t>Facilitate RCGs to thrive and grow:</a:t>
                </a:r>
              </a:p>
              <a:p>
                <a:pPr marL="4027488" lvl="8" indent="-896938">
                  <a:lnSpc>
                    <a:spcPct val="114000"/>
                  </a:lnSpc>
                  <a:spcBef>
                    <a:spcPts val="1200"/>
                  </a:spcBef>
                  <a:spcAft>
                    <a:spcPts val="1200"/>
                  </a:spcAft>
                  <a:buFont typeface="Symbol" panose="05050102010706020507" pitchFamily="18" charset="2"/>
                  <a:buChar char="-"/>
                </a:pPr>
                <a:r>
                  <a:rPr lang="en-US" sz="4400" dirty="0">
                    <a:solidFill>
                      <a:srgbClr val="58585A"/>
                    </a:solidFill>
                    <a:latin typeface="Arial" panose="02040604050505020304" pitchFamily="18" charset="0"/>
                  </a:rPr>
                  <a:t>Establish larger scale partnerships</a:t>
                </a:r>
              </a:p>
              <a:p>
                <a:pPr marL="4027488" lvl="8" indent="-896938">
                  <a:lnSpc>
                    <a:spcPct val="114000"/>
                  </a:lnSpc>
                  <a:spcBef>
                    <a:spcPts val="0"/>
                  </a:spcBef>
                  <a:spcAft>
                    <a:spcPts val="1200"/>
                  </a:spcAft>
                  <a:buFont typeface="Symbol" panose="05050102010706020507" pitchFamily="18" charset="2"/>
                  <a:buChar char="-"/>
                </a:pPr>
                <a:r>
                  <a:rPr lang="en-US" sz="4400" dirty="0">
                    <a:solidFill>
                      <a:srgbClr val="58585A"/>
                    </a:solidFill>
                    <a:latin typeface="Arial" panose="02040604050505020304" pitchFamily="18" charset="0"/>
                  </a:rPr>
                  <a:t>Increase community impact</a:t>
                </a:r>
              </a:p>
              <a:p>
                <a:pPr marL="4027488" lvl="8" indent="-896938">
                  <a:lnSpc>
                    <a:spcPct val="114000"/>
                  </a:lnSpc>
                  <a:spcBef>
                    <a:spcPts val="0"/>
                  </a:spcBef>
                  <a:spcAft>
                    <a:spcPts val="1200"/>
                  </a:spcAft>
                  <a:buFont typeface="Symbol" panose="05050102010706020507" pitchFamily="18" charset="2"/>
                  <a:buChar char="-"/>
                </a:pPr>
                <a:r>
                  <a:rPr lang="en-US" sz="4400" dirty="0">
                    <a:solidFill>
                      <a:srgbClr val="58585A"/>
                    </a:solidFill>
                    <a:latin typeface="Arial" panose="02040604050505020304" pitchFamily="18" charset="0"/>
                  </a:rPr>
                  <a:t>Build a higher public profile</a:t>
                </a:r>
              </a:p>
              <a:p>
                <a:pPr marL="2954338" lvl="6" indent="-1049338">
                  <a:lnSpc>
                    <a:spcPct val="114000"/>
                  </a:lnSpc>
                  <a:spcBef>
                    <a:spcPts val="3000"/>
                  </a:spcBef>
                  <a:spcAft>
                    <a:spcPts val="1200"/>
                  </a:spcAft>
                  <a:buSzPct val="100000"/>
                  <a:buFont typeface="+mj-lt"/>
                  <a:buAutoNum type="arabicPeriod" startAt="2"/>
                </a:pPr>
                <a:r>
                  <a:rPr lang="en-US" sz="5000" dirty="0">
                    <a:solidFill>
                      <a:srgbClr val="58585A"/>
                    </a:solidFill>
                    <a:latin typeface="Arial" panose="02040604050505020304" pitchFamily="18" charset="0"/>
                  </a:rPr>
                  <a:t>Provide or access support for RCGs and individual clubs:</a:t>
                </a:r>
              </a:p>
              <a:p>
                <a:pPr marL="4027488" lvl="8" indent="-896938">
                  <a:lnSpc>
                    <a:spcPct val="114000"/>
                  </a:lnSpc>
                  <a:spcBef>
                    <a:spcPts val="1200"/>
                  </a:spcBef>
                  <a:spcAft>
                    <a:spcPts val="1200"/>
                  </a:spcAft>
                  <a:buFont typeface="Symbol" panose="05050102010706020507" pitchFamily="18" charset="2"/>
                  <a:buChar char="-"/>
                </a:pPr>
                <a:r>
                  <a:rPr lang="en-US" sz="4400" dirty="0">
                    <a:solidFill>
                      <a:srgbClr val="58585A"/>
                    </a:solidFill>
                    <a:latin typeface="Arial" panose="02040604050505020304" pitchFamily="18" charset="0"/>
                  </a:rPr>
                  <a:t>Problem-solving</a:t>
                </a:r>
              </a:p>
              <a:p>
                <a:pPr marL="4027488" lvl="8" indent="-896938">
                  <a:lnSpc>
                    <a:spcPct val="114000"/>
                  </a:lnSpc>
                  <a:spcBef>
                    <a:spcPts val="0"/>
                  </a:spcBef>
                  <a:spcAft>
                    <a:spcPts val="1200"/>
                  </a:spcAft>
                  <a:buFont typeface="Symbol" panose="05050102010706020507" pitchFamily="18" charset="2"/>
                  <a:buChar char="-"/>
                </a:pPr>
                <a:r>
                  <a:rPr lang="en-US" sz="4400" dirty="0">
                    <a:solidFill>
                      <a:srgbClr val="58585A"/>
                    </a:solidFill>
                    <a:latin typeface="Arial" panose="02040604050505020304" pitchFamily="18" charset="0"/>
                  </a:rPr>
                  <a:t>Governance and administration</a:t>
                </a:r>
              </a:p>
              <a:p>
                <a:pPr marL="1809750" lvl="3" indent="-857250">
                  <a:lnSpc>
                    <a:spcPct val="114000"/>
                  </a:lnSpc>
                  <a:spcBef>
                    <a:spcPts val="0"/>
                  </a:spcBef>
                  <a:spcAft>
                    <a:spcPts val="3000"/>
                  </a:spcAft>
                  <a:buFont typeface="Arial" panose="020B0604020202020204" pitchFamily="34" charset="0"/>
                  <a:buChar char="•"/>
                </a:pPr>
                <a:endParaRPr lang="en-AU" sz="6000" dirty="0">
                  <a:solidFill>
                    <a:srgbClr val="58585A"/>
                  </a:solidFill>
                  <a:latin typeface="Arial" panose="02040604050505020304" pitchFamily="18" charset="0"/>
                </a:endParaRPr>
              </a:p>
              <a:p>
                <a:pPr marL="1809750" lvl="3" indent="-857250">
                  <a:lnSpc>
                    <a:spcPct val="114000"/>
                  </a:lnSpc>
                  <a:spcBef>
                    <a:spcPts val="0"/>
                  </a:spcBef>
                  <a:spcAft>
                    <a:spcPts val="3000"/>
                  </a:spcAft>
                  <a:buFont typeface="Arial" panose="020B0604020202020204" pitchFamily="34" charset="0"/>
                  <a:buChar char="•"/>
                </a:pPr>
                <a:endParaRPr lang="en-AU" sz="6000" dirty="0">
                  <a:solidFill>
                    <a:srgbClr val="58585A"/>
                  </a:solidFill>
                  <a:latin typeface="Arial" panose="02040604050505020304" pitchFamily="18" charset="0"/>
                </a:endParaRPr>
              </a:p>
              <a:p>
                <a:pPr marL="1809750" lvl="3" indent="-857250">
                  <a:lnSpc>
                    <a:spcPct val="114000"/>
                  </a:lnSpc>
                  <a:spcBef>
                    <a:spcPts val="0"/>
                  </a:spcBef>
                  <a:spcAft>
                    <a:spcPts val="3000"/>
                  </a:spcAft>
                  <a:buFont typeface="Arial" panose="020B0604020202020204" pitchFamily="34" charset="0"/>
                  <a:buChar char="•"/>
                </a:pPr>
                <a:endParaRPr lang="en-AU" sz="6000" dirty="0">
                  <a:solidFill>
                    <a:srgbClr val="58585A"/>
                  </a:solidFill>
                  <a:latin typeface="Arial" panose="02040604050505020304" pitchFamily="18" charset="0"/>
                </a:endParaRPr>
              </a:p>
              <a:p>
                <a:pPr marL="952500" lvl="3" indent="0">
                  <a:lnSpc>
                    <a:spcPct val="114000"/>
                  </a:lnSpc>
                  <a:spcBef>
                    <a:spcPts val="0"/>
                  </a:spcBef>
                  <a:spcAft>
                    <a:spcPts val="3000"/>
                  </a:spcAft>
                  <a:buNone/>
                </a:pPr>
                <a:endParaRPr lang="en-US" sz="6000" dirty="0">
                  <a:solidFill>
                    <a:srgbClr val="58585A"/>
                  </a:solidFill>
                  <a:latin typeface="Arial" panose="02040604050505020304" pitchFamily="18" charset="0"/>
                </a:endParaRPr>
              </a:p>
            </p:txBody>
          </p:sp>
          <p:sp>
            <p:nvSpPr>
              <p:cNvPr id="2" name="TextBox 1">
                <a:extLst>
                  <a:ext uri="{FF2B5EF4-FFF2-40B4-BE49-F238E27FC236}">
                    <a16:creationId xmlns:a16="http://schemas.microsoft.com/office/drawing/2014/main" id="{9785D1F2-36A7-9EC9-AA54-D3C09350FA9A}"/>
                  </a:ext>
                </a:extLst>
              </p:cNvPr>
              <p:cNvSpPr txBox="1"/>
              <p:nvPr/>
            </p:nvSpPr>
            <p:spPr>
              <a:xfrm>
                <a:off x="14630401" y="6623352"/>
                <a:ext cx="8458200" cy="27260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809625" lvl="6" indent="-809625" algn="l" defTabSz="412750">
                  <a:lnSpc>
                    <a:spcPct val="114000"/>
                  </a:lnSpc>
                  <a:spcAft>
                    <a:spcPts val="1200"/>
                  </a:spcAft>
                  <a:buSzPct val="125000"/>
                  <a:buFont typeface="Symbol" panose="05050102010706020507" pitchFamily="18" charset="2"/>
                  <a:buChar char="-"/>
                </a:pPr>
                <a:r>
                  <a:rPr lang="en-US" sz="4400" b="0" dirty="0">
                    <a:solidFill>
                      <a:srgbClr val="58585A"/>
                    </a:solidFill>
                    <a:latin typeface="Arial" panose="02040604050505020304" pitchFamily="18" charset="0"/>
                  </a:rPr>
                  <a:t>Attract new club members</a:t>
                </a:r>
              </a:p>
              <a:p>
                <a:pPr marL="809625" lvl="6" indent="-809625" algn="l" defTabSz="412750">
                  <a:lnSpc>
                    <a:spcPct val="114000"/>
                  </a:lnSpc>
                  <a:spcAft>
                    <a:spcPts val="1200"/>
                  </a:spcAft>
                  <a:buSzPct val="125000"/>
                  <a:buFont typeface="Symbol" panose="05050102010706020507" pitchFamily="18" charset="2"/>
                  <a:buChar char="-"/>
                </a:pPr>
                <a:r>
                  <a:rPr lang="en-US" sz="4400" b="0" dirty="0">
                    <a:solidFill>
                      <a:srgbClr val="58585A"/>
                    </a:solidFill>
                    <a:latin typeface="Arial" panose="02040604050505020304" pitchFamily="18" charset="0"/>
                  </a:rPr>
                  <a:t>Increase club member engagement and satisfaction</a:t>
                </a:r>
              </a:p>
            </p:txBody>
          </p:sp>
          <p:sp>
            <p:nvSpPr>
              <p:cNvPr id="5" name="TextBox 4">
                <a:extLst>
                  <a:ext uri="{FF2B5EF4-FFF2-40B4-BE49-F238E27FC236}">
                    <a16:creationId xmlns:a16="http://schemas.microsoft.com/office/drawing/2014/main" id="{9F38B7A0-C232-32D2-17CD-ADC492550ABD}"/>
                  </a:ext>
                </a:extLst>
              </p:cNvPr>
              <p:cNvSpPr txBox="1"/>
              <p:nvPr/>
            </p:nvSpPr>
            <p:spPr>
              <a:xfrm>
                <a:off x="14630401" y="10891038"/>
                <a:ext cx="8458200" cy="19541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809625" lvl="6" indent="-809625" algn="l" defTabSz="412750">
                  <a:lnSpc>
                    <a:spcPct val="114000"/>
                  </a:lnSpc>
                  <a:spcAft>
                    <a:spcPts val="1200"/>
                  </a:spcAft>
                  <a:buSzPct val="125000"/>
                  <a:buFont typeface="Symbol" panose="05050102010706020507" pitchFamily="18" charset="2"/>
                  <a:buChar char="-"/>
                </a:pPr>
                <a:r>
                  <a:rPr lang="en-US" sz="4400" b="0" dirty="0">
                    <a:solidFill>
                      <a:srgbClr val="58585A"/>
                    </a:solidFill>
                    <a:latin typeface="Arial" panose="02040604050505020304" pitchFamily="18" charset="0"/>
                  </a:rPr>
                  <a:t>Rotary programs</a:t>
                </a:r>
              </a:p>
              <a:p>
                <a:pPr marL="809625" lvl="6" indent="-809625" algn="l" defTabSz="412750">
                  <a:lnSpc>
                    <a:spcPct val="114000"/>
                  </a:lnSpc>
                  <a:spcAft>
                    <a:spcPts val="1200"/>
                  </a:spcAft>
                  <a:buSzPct val="125000"/>
                  <a:buFont typeface="Symbol" panose="05050102010706020507" pitchFamily="18" charset="2"/>
                  <a:buChar char="-"/>
                </a:pPr>
                <a:r>
                  <a:rPr lang="en-US" sz="4400" b="0" dirty="0">
                    <a:solidFill>
                      <a:srgbClr val="58585A"/>
                    </a:solidFill>
                    <a:latin typeface="Arial" panose="02040604050505020304" pitchFamily="18" charset="0"/>
                  </a:rPr>
                  <a:t>Development</a:t>
                </a:r>
              </a:p>
            </p:txBody>
          </p:sp>
        </p:grpSp>
      </p:grpSp>
      <p:sp>
        <p:nvSpPr>
          <p:cNvPr id="8" name="How can you learn more?">
            <a:extLst>
              <a:ext uri="{FF2B5EF4-FFF2-40B4-BE49-F238E27FC236}">
                <a16:creationId xmlns:a16="http://schemas.microsoft.com/office/drawing/2014/main" id="{1BDCCDDB-2519-B534-F584-CC748EFC2B19}"/>
              </a:ext>
            </a:extLst>
          </p:cNvPr>
          <p:cNvSpPr txBox="1"/>
          <p:nvPr/>
        </p:nvSpPr>
        <p:spPr>
          <a:xfrm>
            <a:off x="0" y="947875"/>
            <a:ext cx="24041100" cy="25648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914400" lvl="1" indent="0" algn="l" defTabSz="1828800" hangingPunct="1">
              <a:defRPr sz="9000" b="0" spc="270">
                <a:solidFill>
                  <a:srgbClr val="F7A81B"/>
                </a:solidFill>
                <a:latin typeface="Frutiger LT Std 45 Light"/>
                <a:ea typeface="Frutiger LT Std 45 Light"/>
                <a:cs typeface="Frutiger LT Std 45 Light"/>
                <a:sym typeface="Frutiger LT Std 45 Light"/>
              </a:defRPr>
            </a:pPr>
            <a:r>
              <a:rPr lang="en-NZ" sz="8000" b="0" kern="1200" spc="90" dirty="0">
                <a:solidFill>
                  <a:srgbClr val="F7A81B"/>
                </a:solidFill>
                <a:latin typeface="Frutiger LT Std 45 Light"/>
                <a:sym typeface="Frutiger LT Std 45 Light"/>
              </a:rPr>
              <a:t>Rotary Community Leaders (RCLs) – What is their role?</a:t>
            </a:r>
            <a:endParaRPr sz="8000" b="0" kern="1200" spc="90" dirty="0">
              <a:solidFill>
                <a:srgbClr val="F7A81B"/>
              </a:solidFill>
              <a:latin typeface="Frutiger LT Std 45 Light"/>
              <a:sym typeface="Frutiger LT Std 45 Light"/>
            </a:endParaRPr>
          </a:p>
        </p:txBody>
      </p:sp>
      <p:sp>
        <p:nvSpPr>
          <p:cNvPr id="6" name="TextBox 5">
            <a:extLst>
              <a:ext uri="{FF2B5EF4-FFF2-40B4-BE49-F238E27FC236}">
                <a16:creationId xmlns:a16="http://schemas.microsoft.com/office/drawing/2014/main" id="{6F01EF14-DD1E-DFD9-B9B8-96A9175B0A5B}"/>
              </a:ext>
            </a:extLst>
          </p:cNvPr>
          <p:cNvSpPr txBox="1"/>
          <p:nvPr/>
        </p:nvSpPr>
        <p:spPr>
          <a:xfrm>
            <a:off x="1314450" y="12861025"/>
            <a:ext cx="22421850"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AU" sz="3000" b="1" i="0" u="none" strike="noStrike" cap="none" spc="0" normalizeH="0" baseline="0" dirty="0">
                <a:ln>
                  <a:noFill/>
                </a:ln>
                <a:solidFill>
                  <a:srgbClr val="000000"/>
                </a:solidFill>
                <a:effectLst/>
                <a:uFillTx/>
                <a:latin typeface="Helvetica Neue"/>
                <a:ea typeface="Helvetica Neue"/>
                <a:cs typeface="Helvetica Neue"/>
                <a:sym typeface="Helvetica Neue"/>
              </a:rPr>
              <a:t>*</a:t>
            </a:r>
            <a:r>
              <a:rPr kumimoji="0" lang="en-AU" sz="3000" b="1" i="1" u="none" strike="noStrike" cap="none" spc="0" normalizeH="0" baseline="0" dirty="0">
                <a:ln>
                  <a:noFill/>
                </a:ln>
                <a:solidFill>
                  <a:srgbClr val="000000"/>
                </a:solidFill>
                <a:effectLst/>
                <a:uFillTx/>
                <a:latin typeface="Helvetica Neue"/>
                <a:ea typeface="Helvetica Neue"/>
                <a:cs typeface="Helvetica Neue"/>
                <a:sym typeface="Helvetica Neue"/>
              </a:rPr>
              <a:t>Please note that The Rotary Foundation will remain with Districts</a:t>
            </a:r>
            <a:r>
              <a:rPr kumimoji="0" lang="en-AU" sz="3000" b="1" i="0" u="none" strike="noStrike" cap="none" spc="0" normalizeH="0" baseline="0" dirty="0">
                <a:ln>
                  <a:noFill/>
                </a:ln>
                <a:solidFill>
                  <a:srgbClr val="000000"/>
                </a:solidFill>
                <a:effectLst/>
                <a:uFillTx/>
                <a:latin typeface="Helvetica Neue"/>
                <a:ea typeface="Helvetica Neue"/>
                <a:cs typeface="Helvetica Neue"/>
                <a:sym typeface="Helvetica Neue"/>
              </a:rPr>
              <a:t>*</a:t>
            </a:r>
          </a:p>
        </p:txBody>
      </p:sp>
    </p:spTree>
    <p:extLst>
      <p:ext uri="{BB962C8B-B14F-4D97-AF65-F5344CB8AC3E}">
        <p14:creationId xmlns:p14="http://schemas.microsoft.com/office/powerpoint/2010/main" val="2114223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Rectangle"/>
          <p:cNvSpPr/>
          <p:nvPr/>
        </p:nvSpPr>
        <p:spPr>
          <a:xfrm>
            <a:off x="0" y="-35170"/>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283" name="How can you learn more?"/>
          <p:cNvSpPr txBox="1"/>
          <p:nvPr/>
        </p:nvSpPr>
        <p:spPr>
          <a:xfrm>
            <a:off x="0" y="885174"/>
            <a:ext cx="24041100" cy="25648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914400" lvl="1" indent="0" algn="l" defTabSz="1828800" hangingPunct="1">
              <a:defRPr sz="9000" b="0" spc="270">
                <a:solidFill>
                  <a:srgbClr val="F7A81B"/>
                </a:solidFill>
                <a:latin typeface="Frutiger LT Std 45 Light"/>
                <a:ea typeface="Frutiger LT Std 45 Light"/>
                <a:cs typeface="Frutiger LT Std 45 Light"/>
                <a:sym typeface="Frutiger LT Std 45 Light"/>
              </a:defRPr>
            </a:pPr>
            <a:r>
              <a:rPr lang="en-NZ" sz="8000" b="0" kern="1200" spc="90" dirty="0">
                <a:solidFill>
                  <a:srgbClr val="F7A81B"/>
                </a:solidFill>
                <a:latin typeface="Frutiger LT Std 45 Light"/>
                <a:sym typeface="Frutiger LT Std 45 Light"/>
              </a:rPr>
              <a:t>How will Rotary Community Groups (RCGs) be formed?</a:t>
            </a:r>
            <a:endParaRPr sz="8000" b="0" kern="1200" spc="90" dirty="0">
              <a:solidFill>
                <a:srgbClr val="F7A81B"/>
              </a:solidFill>
              <a:latin typeface="Frutiger LT Std 45 Light"/>
              <a:sym typeface="Frutiger LT Std 45 Light"/>
            </a:endParaRPr>
          </a:p>
        </p:txBody>
      </p:sp>
      <p:sp>
        <p:nvSpPr>
          <p:cNvPr id="3" name="Content Placeholder 4">
            <a:extLst>
              <a:ext uri="{FF2B5EF4-FFF2-40B4-BE49-F238E27FC236}">
                <a16:creationId xmlns:a16="http://schemas.microsoft.com/office/drawing/2014/main" id="{9AA1302B-F849-1B61-1FE1-C9F2AEC4EFA2}"/>
              </a:ext>
            </a:extLst>
          </p:cNvPr>
          <p:cNvSpPr txBox="1">
            <a:spLocks/>
          </p:cNvSpPr>
          <p:nvPr/>
        </p:nvSpPr>
        <p:spPr>
          <a:xfrm>
            <a:off x="1025770" y="4511000"/>
            <a:ext cx="20462632" cy="6923942"/>
          </a:xfrm>
          <a:prstGeom prst="rect">
            <a:avLst/>
          </a:prstGeom>
          <a:no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01600" tIns="101600" rIns="101600" bIns="101600" anchor="t">
            <a:noAutofit/>
          </a:bodyPr>
          <a:lst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1617663" lvl="3" indent="-665163">
              <a:lnSpc>
                <a:spcPct val="114000"/>
              </a:lnSpc>
              <a:spcBef>
                <a:spcPts val="0"/>
              </a:spcBef>
              <a:spcAft>
                <a:spcPts val="3000"/>
              </a:spcAft>
              <a:buFont typeface="Arial" panose="020B0604020202020204" pitchFamily="34" charset="0"/>
              <a:buChar char="•"/>
            </a:pPr>
            <a:r>
              <a:rPr lang="en-AU" sz="5000" dirty="0">
                <a:solidFill>
                  <a:srgbClr val="58585A"/>
                </a:solidFill>
                <a:latin typeface="Arial" panose="02040604050505020304" pitchFamily="18" charset="0"/>
              </a:rPr>
              <a:t>Clubs will tell us how they want to be grouped via the Club Preferences form</a:t>
            </a:r>
          </a:p>
          <a:p>
            <a:pPr marL="1617663" lvl="3" indent="-665163">
              <a:lnSpc>
                <a:spcPct val="114000"/>
              </a:lnSpc>
              <a:spcBef>
                <a:spcPts val="0"/>
              </a:spcBef>
              <a:spcAft>
                <a:spcPts val="3000"/>
              </a:spcAft>
              <a:buFont typeface="Arial" panose="020B0604020202020204" pitchFamily="34" charset="0"/>
              <a:buChar char="•"/>
            </a:pPr>
            <a:r>
              <a:rPr lang="en-AU" sz="5000" dirty="0">
                <a:solidFill>
                  <a:srgbClr val="58585A"/>
                </a:solidFill>
                <a:latin typeface="Arial" panose="02040604050505020304" pitchFamily="18" charset="0"/>
              </a:rPr>
              <a:t>We will then work with District leaders to determine the best groupings for that District, accommodating club preferences as much as possible</a:t>
            </a:r>
          </a:p>
          <a:p>
            <a:pPr marL="3041650" lvl="8" indent="-808038">
              <a:lnSpc>
                <a:spcPct val="114000"/>
              </a:lnSpc>
              <a:spcBef>
                <a:spcPts val="0"/>
              </a:spcBef>
              <a:spcAft>
                <a:spcPts val="1200"/>
              </a:spcAft>
              <a:buFont typeface="Symbol" panose="05050102010706020507" pitchFamily="18" charset="2"/>
              <a:buChar char="-"/>
            </a:pPr>
            <a:r>
              <a:rPr lang="en-AU" sz="4400" dirty="0">
                <a:solidFill>
                  <a:srgbClr val="58585A"/>
                </a:solidFill>
                <a:latin typeface="Arial" panose="02040604050505020304" pitchFamily="18" charset="0"/>
              </a:rPr>
              <a:t>Where that’s not possible, we’ll work with the clubs involved to discuss available option/s</a:t>
            </a:r>
          </a:p>
        </p:txBody>
      </p:sp>
    </p:spTree>
    <p:extLst>
      <p:ext uri="{BB962C8B-B14F-4D97-AF65-F5344CB8AC3E}">
        <p14:creationId xmlns:p14="http://schemas.microsoft.com/office/powerpoint/2010/main" val="3168605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Rectangle"/>
          <p:cNvSpPr/>
          <p:nvPr/>
        </p:nvSpPr>
        <p:spPr>
          <a:xfrm>
            <a:off x="0" y="-35170"/>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283" name="How can you learn more?"/>
          <p:cNvSpPr txBox="1"/>
          <p:nvPr/>
        </p:nvSpPr>
        <p:spPr>
          <a:xfrm>
            <a:off x="0" y="885174"/>
            <a:ext cx="24041100" cy="25648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914400" lvl="1" indent="0" algn="l" defTabSz="1828800" hangingPunct="1">
              <a:defRPr sz="9000" b="0" spc="270">
                <a:solidFill>
                  <a:srgbClr val="F7A81B"/>
                </a:solidFill>
                <a:latin typeface="Frutiger LT Std 45 Light"/>
                <a:ea typeface="Frutiger LT Std 45 Light"/>
                <a:cs typeface="Frutiger LT Std 45 Light"/>
                <a:sym typeface="Frutiger LT Std 45 Light"/>
              </a:defRPr>
            </a:pPr>
            <a:r>
              <a:rPr lang="en-NZ" sz="8000" b="0" kern="1200" spc="90" dirty="0">
                <a:solidFill>
                  <a:srgbClr val="F7A81B"/>
                </a:solidFill>
                <a:latin typeface="Frutiger LT Std 45 Light"/>
                <a:sym typeface="Frutiger LT Std 45 Light"/>
              </a:rPr>
              <a:t>How will Rotary Community Groups (RCGs)  be formed?</a:t>
            </a:r>
            <a:endParaRPr sz="8000" b="0" kern="1200" spc="90" dirty="0">
              <a:solidFill>
                <a:srgbClr val="F7A81B"/>
              </a:solidFill>
              <a:latin typeface="Frutiger LT Std 45 Light"/>
              <a:sym typeface="Frutiger LT Std 45 Light"/>
            </a:endParaRPr>
          </a:p>
        </p:txBody>
      </p:sp>
      <p:sp>
        <p:nvSpPr>
          <p:cNvPr id="3" name="Content Placeholder 4">
            <a:extLst>
              <a:ext uri="{FF2B5EF4-FFF2-40B4-BE49-F238E27FC236}">
                <a16:creationId xmlns:a16="http://schemas.microsoft.com/office/drawing/2014/main" id="{9AA1302B-F849-1B61-1FE1-C9F2AEC4EFA2}"/>
              </a:ext>
            </a:extLst>
          </p:cNvPr>
          <p:cNvSpPr txBox="1">
            <a:spLocks/>
          </p:cNvSpPr>
          <p:nvPr/>
        </p:nvSpPr>
        <p:spPr>
          <a:xfrm>
            <a:off x="1327639" y="4933031"/>
            <a:ext cx="21728722" cy="7897795"/>
          </a:xfrm>
          <a:prstGeom prst="rect">
            <a:avLst/>
          </a:prstGeom>
          <a:no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01600" tIns="101600" rIns="101600" bIns="101600" anchor="t">
            <a:noAutofit/>
          </a:bodyPr>
          <a:lst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1617663" lvl="3" indent="-665163">
              <a:lnSpc>
                <a:spcPct val="114000"/>
              </a:lnSpc>
              <a:spcBef>
                <a:spcPts val="0"/>
              </a:spcBef>
              <a:spcAft>
                <a:spcPts val="3000"/>
              </a:spcAft>
              <a:buFont typeface="Arial" panose="020B0604020202020204" pitchFamily="34" charset="0"/>
              <a:buChar char="•"/>
            </a:pPr>
            <a:r>
              <a:rPr lang="en-AU" sz="5000" dirty="0">
                <a:solidFill>
                  <a:srgbClr val="58585A"/>
                </a:solidFill>
                <a:latin typeface="Arial" panose="02040604050505020304" pitchFamily="18" charset="0"/>
              </a:rPr>
              <a:t>Each club’s President or Secretary will complete </a:t>
            </a:r>
            <a:r>
              <a:rPr lang="en-AU" sz="5000" b="1" dirty="0">
                <a:solidFill>
                  <a:srgbClr val="58585A"/>
                </a:solidFill>
                <a:latin typeface="Arial" panose="02040604050505020304" pitchFamily="18" charset="0"/>
              </a:rPr>
              <a:t>one</a:t>
            </a:r>
            <a:r>
              <a:rPr lang="en-AU" sz="5000" dirty="0">
                <a:solidFill>
                  <a:srgbClr val="58585A"/>
                </a:solidFill>
                <a:latin typeface="Arial" panose="02040604050505020304" pitchFamily="18" charset="0"/>
              </a:rPr>
              <a:t> Club Preferences form on behalf of their club</a:t>
            </a:r>
          </a:p>
          <a:p>
            <a:pPr marL="1617663" lvl="3" indent="-665163">
              <a:lnSpc>
                <a:spcPct val="114000"/>
              </a:lnSpc>
              <a:spcBef>
                <a:spcPts val="0"/>
              </a:spcBef>
              <a:spcAft>
                <a:spcPts val="3000"/>
              </a:spcAft>
              <a:buFont typeface="Arial" panose="020B0604020202020204" pitchFamily="34" charset="0"/>
              <a:buChar char="•"/>
            </a:pPr>
            <a:r>
              <a:rPr lang="en-AU" sz="5000" dirty="0">
                <a:solidFill>
                  <a:srgbClr val="58585A"/>
                </a:solidFill>
                <a:latin typeface="Arial" panose="02040604050505020304" pitchFamily="18" charset="0"/>
              </a:rPr>
              <a:t>A club’s President or Board doesn’t decide for the club</a:t>
            </a:r>
          </a:p>
          <a:p>
            <a:pPr marL="1617663" lvl="3" indent="-665163">
              <a:lnSpc>
                <a:spcPct val="114000"/>
              </a:lnSpc>
              <a:spcBef>
                <a:spcPts val="0"/>
              </a:spcBef>
              <a:spcAft>
                <a:spcPts val="3000"/>
              </a:spcAft>
              <a:buFont typeface="Arial" panose="020B0604020202020204" pitchFamily="34" charset="0"/>
              <a:buChar char="•"/>
            </a:pPr>
            <a:r>
              <a:rPr lang="en-AU" sz="5000" dirty="0">
                <a:solidFill>
                  <a:srgbClr val="58585A"/>
                </a:solidFill>
                <a:latin typeface="Arial" panose="02040604050505020304" pitchFamily="18" charset="0"/>
              </a:rPr>
              <a:t>The responses in the form need to reflect the </a:t>
            </a:r>
            <a:r>
              <a:rPr lang="en-AU" sz="5000" b="1" dirty="0">
                <a:solidFill>
                  <a:srgbClr val="58585A"/>
                </a:solidFill>
                <a:latin typeface="Arial" panose="02040604050505020304" pitchFamily="18" charset="0"/>
              </a:rPr>
              <a:t>majority view </a:t>
            </a:r>
            <a:r>
              <a:rPr lang="en-AU" sz="5000" dirty="0">
                <a:solidFill>
                  <a:srgbClr val="58585A"/>
                </a:solidFill>
                <a:latin typeface="Arial" panose="02040604050505020304" pitchFamily="18" charset="0"/>
              </a:rPr>
              <a:t>of club members</a:t>
            </a:r>
          </a:p>
          <a:p>
            <a:pPr marL="1617663" lvl="3" indent="-665163">
              <a:lnSpc>
                <a:spcPct val="114000"/>
              </a:lnSpc>
              <a:spcBef>
                <a:spcPts val="0"/>
              </a:spcBef>
              <a:spcAft>
                <a:spcPts val="3000"/>
              </a:spcAft>
              <a:buFont typeface="Arial" panose="020B0604020202020204" pitchFamily="34" charset="0"/>
              <a:buChar char="•"/>
            </a:pPr>
            <a:r>
              <a:rPr lang="en-AU" sz="5000" dirty="0">
                <a:solidFill>
                  <a:srgbClr val="58585A"/>
                </a:solidFill>
                <a:latin typeface="Arial" panose="02040604050505020304" pitchFamily="18" charset="0"/>
              </a:rPr>
              <a:t>It is expected that clubs will discuss/workshop the questions in the form together</a:t>
            </a:r>
          </a:p>
          <a:p>
            <a:pPr marL="1809750" lvl="3" indent="-857250">
              <a:lnSpc>
                <a:spcPct val="114000"/>
              </a:lnSpc>
              <a:spcBef>
                <a:spcPts val="0"/>
              </a:spcBef>
              <a:spcAft>
                <a:spcPts val="3000"/>
              </a:spcAft>
              <a:buFont typeface="Arial" panose="020B0604020202020204" pitchFamily="34" charset="0"/>
              <a:buChar char="•"/>
            </a:pPr>
            <a:endParaRPr lang="en-AU" sz="5000" dirty="0">
              <a:solidFill>
                <a:srgbClr val="58585A"/>
              </a:solidFill>
              <a:latin typeface="Arial" panose="02040604050505020304" pitchFamily="18" charset="0"/>
            </a:endParaRPr>
          </a:p>
        </p:txBody>
      </p:sp>
    </p:spTree>
    <p:extLst>
      <p:ext uri="{BB962C8B-B14F-4D97-AF65-F5344CB8AC3E}">
        <p14:creationId xmlns:p14="http://schemas.microsoft.com/office/powerpoint/2010/main" val="338725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Rectangle"/>
          <p:cNvSpPr/>
          <p:nvPr/>
        </p:nvSpPr>
        <p:spPr>
          <a:xfrm>
            <a:off x="-171450" y="11286"/>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283" name="How can you learn more?"/>
          <p:cNvSpPr txBox="1"/>
          <p:nvPr/>
        </p:nvSpPr>
        <p:spPr>
          <a:xfrm>
            <a:off x="0" y="1500727"/>
            <a:ext cx="24041100"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914400" lvl="1" indent="0" algn="l" defTabSz="1828800" hangingPunct="1">
              <a:defRPr sz="9000" b="0" spc="270">
                <a:solidFill>
                  <a:srgbClr val="F7A81B"/>
                </a:solidFill>
                <a:latin typeface="Frutiger LT Std 45 Light"/>
                <a:ea typeface="Frutiger LT Std 45 Light"/>
                <a:cs typeface="Frutiger LT Std 45 Light"/>
                <a:sym typeface="Frutiger LT Std 45 Light"/>
              </a:defRPr>
            </a:pPr>
            <a:r>
              <a:rPr lang="en-US" sz="8000" b="0" kern="1200" spc="90" dirty="0">
                <a:solidFill>
                  <a:srgbClr val="F7A81B"/>
                </a:solidFill>
                <a:latin typeface="Frutiger LT Std 45 Light"/>
                <a:sym typeface="Frutiger LT Std 45 Light"/>
              </a:rPr>
              <a:t>Questions in the Club Preferences Form</a:t>
            </a:r>
            <a:endParaRPr sz="8000" b="0" kern="1200" spc="90" dirty="0">
              <a:solidFill>
                <a:srgbClr val="F7A81B"/>
              </a:solidFill>
              <a:latin typeface="Frutiger LT Std 45 Light"/>
              <a:sym typeface="Frutiger LT Std 45 Light"/>
            </a:endParaRPr>
          </a:p>
        </p:txBody>
      </p:sp>
      <p:sp>
        <p:nvSpPr>
          <p:cNvPr id="3" name="Content Placeholder 4">
            <a:extLst>
              <a:ext uri="{FF2B5EF4-FFF2-40B4-BE49-F238E27FC236}">
                <a16:creationId xmlns:a16="http://schemas.microsoft.com/office/drawing/2014/main" id="{9AA1302B-F849-1B61-1FE1-C9F2AEC4EFA2}"/>
              </a:ext>
            </a:extLst>
          </p:cNvPr>
          <p:cNvSpPr txBox="1">
            <a:spLocks/>
          </p:cNvSpPr>
          <p:nvPr/>
        </p:nvSpPr>
        <p:spPr>
          <a:xfrm>
            <a:off x="12352159" y="4943202"/>
            <a:ext cx="11860390" cy="7272071"/>
          </a:xfrm>
          <a:prstGeom prst="rect">
            <a:avLst/>
          </a:prstGeom>
          <a:no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01600" tIns="101600" rIns="101600" bIns="101600" anchor="t">
            <a:noAutofit/>
          </a:bodyPr>
          <a:lst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544513" lvl="3" indent="-544513">
              <a:lnSpc>
                <a:spcPct val="114000"/>
              </a:lnSpc>
              <a:spcBef>
                <a:spcPts val="0"/>
              </a:spcBef>
              <a:spcAft>
                <a:spcPts val="3000"/>
              </a:spcAft>
              <a:buFont typeface="Arial" panose="020B0604020202020204" pitchFamily="34" charset="0"/>
              <a:buChar char="•"/>
            </a:pPr>
            <a:r>
              <a:rPr lang="en-AU" sz="4000" dirty="0">
                <a:solidFill>
                  <a:srgbClr val="58585A"/>
                </a:solidFill>
                <a:latin typeface="Arial" panose="02040604050505020304" pitchFamily="18" charset="0"/>
              </a:rPr>
              <a:t>What are we most passionate about?</a:t>
            </a:r>
          </a:p>
          <a:p>
            <a:pPr marL="544513" lvl="3" indent="-544513">
              <a:lnSpc>
                <a:spcPct val="114000"/>
              </a:lnSpc>
              <a:spcBef>
                <a:spcPts val="0"/>
              </a:spcBef>
              <a:spcAft>
                <a:spcPts val="3000"/>
              </a:spcAft>
              <a:buFont typeface="Arial" panose="020B0604020202020204" pitchFamily="34" charset="0"/>
              <a:buChar char="•"/>
            </a:pPr>
            <a:r>
              <a:rPr lang="en-AU" sz="4000" dirty="0">
                <a:solidFill>
                  <a:srgbClr val="58585A"/>
                </a:solidFill>
                <a:latin typeface="Arial" panose="02040604050505020304" pitchFamily="18" charset="0"/>
              </a:rPr>
              <a:t>What are our biggest strengths and challenges?</a:t>
            </a:r>
          </a:p>
          <a:p>
            <a:pPr marL="544513" lvl="3" indent="-544513">
              <a:lnSpc>
                <a:spcPct val="114000"/>
              </a:lnSpc>
              <a:spcBef>
                <a:spcPts val="0"/>
              </a:spcBef>
              <a:spcAft>
                <a:spcPts val="3000"/>
              </a:spcAft>
              <a:buFont typeface="Arial" panose="020B0604020202020204" pitchFamily="34" charset="0"/>
              <a:buChar char="•"/>
            </a:pPr>
            <a:r>
              <a:rPr lang="en-AU" sz="4000" dirty="0">
                <a:solidFill>
                  <a:srgbClr val="58585A"/>
                </a:solidFill>
                <a:latin typeface="Arial" panose="02040604050505020304" pitchFamily="18" charset="0"/>
              </a:rPr>
              <a:t>What do we imagine our club could achieve with increased support and collaboration? </a:t>
            </a:r>
          </a:p>
          <a:p>
            <a:pPr marL="544513" lvl="3" indent="-544513">
              <a:lnSpc>
                <a:spcPct val="114000"/>
              </a:lnSpc>
              <a:spcBef>
                <a:spcPts val="0"/>
              </a:spcBef>
              <a:spcAft>
                <a:spcPts val="3000"/>
              </a:spcAft>
              <a:buFont typeface="Arial" panose="020B0604020202020204" pitchFamily="34" charset="0"/>
              <a:buChar char="•"/>
            </a:pPr>
            <a:r>
              <a:rPr lang="en-AU" sz="4000" dirty="0">
                <a:solidFill>
                  <a:srgbClr val="58585A"/>
                </a:solidFill>
                <a:latin typeface="Arial" panose="02040604050505020304" pitchFamily="18" charset="0"/>
              </a:rPr>
              <a:t>What is our preferred primary way of being grouped with other clubs?</a:t>
            </a:r>
          </a:p>
          <a:p>
            <a:pPr marL="544513" lvl="3" indent="-544513">
              <a:lnSpc>
                <a:spcPct val="114000"/>
              </a:lnSpc>
              <a:spcBef>
                <a:spcPts val="0"/>
              </a:spcBef>
              <a:spcAft>
                <a:spcPts val="3000"/>
              </a:spcAft>
              <a:buFont typeface="Arial" panose="020B0604020202020204" pitchFamily="34" charset="0"/>
              <a:buChar char="•"/>
            </a:pPr>
            <a:r>
              <a:rPr lang="en-AU" sz="4000" dirty="0">
                <a:solidFill>
                  <a:srgbClr val="58585A"/>
                </a:solidFill>
                <a:latin typeface="Arial" panose="02040604050505020304" pitchFamily="18" charset="0"/>
              </a:rPr>
              <a:t>Are we interested in being part of a secondary grouping? If so, based on what shared interest?</a:t>
            </a:r>
            <a:endParaRPr lang="en-AU" sz="4400" dirty="0">
              <a:solidFill>
                <a:srgbClr val="58585A"/>
              </a:solidFill>
              <a:latin typeface="Arial" panose="02040604050505020304" pitchFamily="18" charset="0"/>
            </a:endParaRPr>
          </a:p>
          <a:p>
            <a:pPr marL="1809750" lvl="3" indent="-857250">
              <a:lnSpc>
                <a:spcPct val="114000"/>
              </a:lnSpc>
              <a:spcBef>
                <a:spcPts val="0"/>
              </a:spcBef>
              <a:spcAft>
                <a:spcPts val="3000"/>
              </a:spcAft>
              <a:buFont typeface="Arial" panose="020B0604020202020204" pitchFamily="34" charset="0"/>
              <a:buChar char="•"/>
            </a:pPr>
            <a:endParaRPr lang="en-AU" sz="4400" dirty="0">
              <a:solidFill>
                <a:srgbClr val="58585A"/>
              </a:solidFill>
              <a:latin typeface="Arial" panose="02040604050505020304" pitchFamily="18" charset="0"/>
            </a:endParaRPr>
          </a:p>
        </p:txBody>
      </p:sp>
      <p:pic>
        <p:nvPicPr>
          <p:cNvPr id="6" name="Picture 5" descr="A group of people sitting around a table&#10;&#10;Description automatically generated">
            <a:extLst>
              <a:ext uri="{FF2B5EF4-FFF2-40B4-BE49-F238E27FC236}">
                <a16:creationId xmlns:a16="http://schemas.microsoft.com/office/drawing/2014/main" id="{A9947FD0-2147-13B7-6275-9CC2430D8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7" y="3458308"/>
            <a:ext cx="12156833" cy="10246406"/>
          </a:xfrm>
          <a:prstGeom prst="rect">
            <a:avLst/>
          </a:prstGeom>
        </p:spPr>
      </p:pic>
    </p:spTree>
    <p:extLst>
      <p:ext uri="{BB962C8B-B14F-4D97-AF65-F5344CB8AC3E}">
        <p14:creationId xmlns:p14="http://schemas.microsoft.com/office/powerpoint/2010/main" val="3763044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Rectangle"/>
          <p:cNvSpPr/>
          <p:nvPr/>
        </p:nvSpPr>
        <p:spPr>
          <a:xfrm>
            <a:off x="0" y="-35170"/>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283" name="How can you learn more?"/>
          <p:cNvSpPr txBox="1"/>
          <p:nvPr/>
        </p:nvSpPr>
        <p:spPr>
          <a:xfrm>
            <a:off x="0" y="885174"/>
            <a:ext cx="24041100" cy="25648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914400" lvl="1" indent="0" algn="l" defTabSz="1828800" hangingPunct="1">
              <a:defRPr sz="9000" b="0" spc="270">
                <a:solidFill>
                  <a:srgbClr val="F7A81B"/>
                </a:solidFill>
                <a:latin typeface="Frutiger LT Std 45 Light"/>
                <a:ea typeface="Frutiger LT Std 45 Light"/>
                <a:cs typeface="Frutiger LT Std 45 Light"/>
                <a:sym typeface="Frutiger LT Std 45 Light"/>
              </a:defRPr>
            </a:pPr>
            <a:r>
              <a:rPr lang="en-NZ" sz="8000" b="0" kern="1200" spc="90" dirty="0">
                <a:solidFill>
                  <a:srgbClr val="F7A81B"/>
                </a:solidFill>
                <a:latin typeface="Frutiger LT Std 45 Light"/>
                <a:sym typeface="Frutiger LT Std 45 Light"/>
              </a:rPr>
              <a:t>How will Rotary Community Leaders (RCLs)  be elected?</a:t>
            </a:r>
            <a:endParaRPr sz="8000" b="0" kern="1200" spc="90" dirty="0">
              <a:solidFill>
                <a:srgbClr val="F7A81B"/>
              </a:solidFill>
              <a:latin typeface="Frutiger LT Std 45 Light"/>
              <a:sym typeface="Frutiger LT Std 45 Light"/>
            </a:endParaRPr>
          </a:p>
        </p:txBody>
      </p:sp>
      <p:sp>
        <p:nvSpPr>
          <p:cNvPr id="3" name="Content Placeholder 4">
            <a:extLst>
              <a:ext uri="{FF2B5EF4-FFF2-40B4-BE49-F238E27FC236}">
                <a16:creationId xmlns:a16="http://schemas.microsoft.com/office/drawing/2014/main" id="{9AA1302B-F849-1B61-1FE1-C9F2AEC4EFA2}"/>
              </a:ext>
            </a:extLst>
          </p:cNvPr>
          <p:cNvSpPr txBox="1">
            <a:spLocks/>
          </p:cNvSpPr>
          <p:nvPr/>
        </p:nvSpPr>
        <p:spPr>
          <a:xfrm>
            <a:off x="1081452" y="3893576"/>
            <a:ext cx="22221093" cy="9644624"/>
          </a:xfrm>
          <a:prstGeom prst="rect">
            <a:avLst/>
          </a:prstGeom>
          <a:no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01600" tIns="101600" rIns="101600" bIns="101600" anchor="t">
            <a:noAutofit/>
          </a:bodyPr>
          <a:lst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1617663" lvl="3" indent="-665163">
              <a:lnSpc>
                <a:spcPct val="114000"/>
              </a:lnSpc>
              <a:spcBef>
                <a:spcPts val="0"/>
              </a:spcBef>
              <a:spcAft>
                <a:spcPts val="1200"/>
              </a:spcAft>
              <a:buFont typeface="Arial" panose="020B0604020202020204" pitchFamily="34" charset="0"/>
              <a:buChar char="•"/>
            </a:pPr>
            <a:r>
              <a:rPr lang="en-AU" sz="5000" dirty="0">
                <a:solidFill>
                  <a:srgbClr val="58585A"/>
                </a:solidFill>
                <a:latin typeface="Arial" panose="02040604050505020304" pitchFamily="18" charset="0"/>
              </a:rPr>
              <a:t>Once RCGs are formed, they will meet to discuss:</a:t>
            </a:r>
          </a:p>
          <a:p>
            <a:pPr marL="3041650" lvl="8" indent="-808038">
              <a:lnSpc>
                <a:spcPct val="114000"/>
              </a:lnSpc>
              <a:spcBef>
                <a:spcPts val="0"/>
              </a:spcBef>
              <a:spcAft>
                <a:spcPts val="1200"/>
              </a:spcAft>
              <a:buFont typeface="Symbol" panose="05050102010706020507" pitchFamily="18" charset="2"/>
              <a:buChar char="-"/>
            </a:pPr>
            <a:r>
              <a:rPr lang="en-AU" sz="4400" dirty="0">
                <a:solidFill>
                  <a:srgbClr val="58585A"/>
                </a:solidFill>
                <a:latin typeface="Arial" panose="02040604050505020304" pitchFamily="18" charset="0"/>
              </a:rPr>
              <a:t>their vision</a:t>
            </a:r>
          </a:p>
          <a:p>
            <a:pPr marL="3041650" lvl="8" indent="-808038">
              <a:lnSpc>
                <a:spcPct val="114000"/>
              </a:lnSpc>
              <a:spcBef>
                <a:spcPts val="0"/>
              </a:spcBef>
              <a:spcAft>
                <a:spcPts val="1200"/>
              </a:spcAft>
              <a:buFont typeface="Symbol" panose="05050102010706020507" pitchFamily="18" charset="2"/>
              <a:buChar char="-"/>
            </a:pPr>
            <a:r>
              <a:rPr lang="en-AU" sz="4400" dirty="0">
                <a:solidFill>
                  <a:srgbClr val="58585A"/>
                </a:solidFill>
                <a:latin typeface="Arial" panose="02040604050505020304" pitchFamily="18" charset="0"/>
              </a:rPr>
              <a:t>what leadership and support they will need</a:t>
            </a:r>
          </a:p>
          <a:p>
            <a:pPr marL="3041650" lvl="8" indent="-808038">
              <a:lnSpc>
                <a:spcPct val="114000"/>
              </a:lnSpc>
              <a:spcBef>
                <a:spcPts val="0"/>
              </a:spcBef>
              <a:spcAft>
                <a:spcPts val="3000"/>
              </a:spcAft>
              <a:buFont typeface="Symbol" panose="05050102010706020507" pitchFamily="18" charset="2"/>
              <a:buChar char="-"/>
            </a:pPr>
            <a:r>
              <a:rPr lang="en-AU" sz="4400" dirty="0">
                <a:solidFill>
                  <a:srgbClr val="58585A"/>
                </a:solidFill>
                <a:latin typeface="Arial" panose="02040604050505020304" pitchFamily="18" charset="0"/>
              </a:rPr>
              <a:t>how and when they will meet</a:t>
            </a:r>
          </a:p>
          <a:p>
            <a:pPr marL="1617663" lvl="3" indent="-665163">
              <a:lnSpc>
                <a:spcPct val="114000"/>
              </a:lnSpc>
              <a:spcBef>
                <a:spcPts val="0"/>
              </a:spcBef>
              <a:spcAft>
                <a:spcPts val="3000"/>
              </a:spcAft>
              <a:buFont typeface="Arial" panose="020B0604020202020204" pitchFamily="34" charset="0"/>
              <a:buChar char="•"/>
            </a:pPr>
            <a:r>
              <a:rPr lang="en-AU" sz="5000" dirty="0">
                <a:solidFill>
                  <a:srgbClr val="58585A"/>
                </a:solidFill>
                <a:latin typeface="Arial" panose="02040604050505020304" pitchFamily="18" charset="0"/>
              </a:rPr>
              <a:t>The outcomes of this discussion will be documented and circulated to all members, and will supplement the position description for their RCL </a:t>
            </a:r>
          </a:p>
          <a:p>
            <a:pPr marL="1617663" lvl="3" indent="-665163">
              <a:lnSpc>
                <a:spcPct val="114000"/>
              </a:lnSpc>
              <a:spcBef>
                <a:spcPts val="0"/>
              </a:spcBef>
              <a:spcAft>
                <a:spcPts val="3000"/>
              </a:spcAft>
              <a:buFont typeface="Arial" panose="020B0604020202020204" pitchFamily="34" charset="0"/>
              <a:buChar char="•"/>
            </a:pPr>
            <a:r>
              <a:rPr lang="en-AU" sz="5000" dirty="0">
                <a:solidFill>
                  <a:srgbClr val="58585A"/>
                </a:solidFill>
                <a:latin typeface="Arial" panose="02040604050505020304" pitchFamily="18" charset="0"/>
              </a:rPr>
              <a:t>Once this is complete, nominations for RCLs will open</a:t>
            </a:r>
          </a:p>
          <a:p>
            <a:pPr marL="1617663" lvl="3" indent="-665163">
              <a:lnSpc>
                <a:spcPct val="114000"/>
              </a:lnSpc>
              <a:spcBef>
                <a:spcPts val="0"/>
              </a:spcBef>
              <a:spcAft>
                <a:spcPts val="3000"/>
              </a:spcAft>
              <a:buFont typeface="Arial" panose="020B0604020202020204" pitchFamily="34" charset="0"/>
              <a:buChar char="•"/>
            </a:pPr>
            <a:r>
              <a:rPr lang="en-AU" sz="5000" dirty="0">
                <a:solidFill>
                  <a:srgbClr val="58585A"/>
                </a:solidFill>
                <a:latin typeface="Arial" panose="02040604050505020304" pitchFamily="18" charset="0"/>
              </a:rPr>
              <a:t>Each club in an RCG will submit </a:t>
            </a:r>
            <a:r>
              <a:rPr lang="en-AU" sz="5000" b="1" dirty="0">
                <a:solidFill>
                  <a:srgbClr val="58585A"/>
                </a:solidFill>
                <a:latin typeface="Arial" panose="02040604050505020304" pitchFamily="18" charset="0"/>
              </a:rPr>
              <a:t>one</a:t>
            </a:r>
            <a:r>
              <a:rPr lang="en-AU" sz="5000" dirty="0">
                <a:solidFill>
                  <a:srgbClr val="58585A"/>
                </a:solidFill>
                <a:latin typeface="Arial" panose="02040604050505020304" pitchFamily="18" charset="0"/>
              </a:rPr>
              <a:t> </a:t>
            </a:r>
            <a:r>
              <a:rPr lang="en-AU" sz="5000" b="1" dirty="0">
                <a:solidFill>
                  <a:srgbClr val="58585A"/>
                </a:solidFill>
                <a:latin typeface="Arial" panose="02040604050505020304" pitchFamily="18" charset="0"/>
              </a:rPr>
              <a:t>preferential vote </a:t>
            </a:r>
            <a:r>
              <a:rPr lang="en-AU" sz="5000" dirty="0">
                <a:solidFill>
                  <a:srgbClr val="58585A"/>
                </a:solidFill>
                <a:latin typeface="Arial" panose="02040604050505020304" pitchFamily="18" charset="0"/>
              </a:rPr>
              <a:t>to elect their RCL</a:t>
            </a:r>
          </a:p>
        </p:txBody>
      </p:sp>
    </p:spTree>
    <p:extLst>
      <p:ext uri="{BB962C8B-B14F-4D97-AF65-F5344CB8AC3E}">
        <p14:creationId xmlns:p14="http://schemas.microsoft.com/office/powerpoint/2010/main" val="4089224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PART_0" val="eyIkaWQiOiIxIiwiX3N3aW1sYW5lc1YyIjpbeyIkaWQiOiIyIiwiX2FjdGl2aXRpZXMiOlt7IiRpZCI6IjMiLCJfcm93cyI6W3siJGlkIjoiNCIsIl90YXNrcyI6W10sIl9taWxlc3RvbmVzIjpbeyIkaWQiOiI1IiwiSWQiOiI0YWNkZjg5ZS05MDFiLTRjMWUtYjFiYy04NzAyNzZhNzUxMDMiLCJJbmRleCI6MCwiR3JvdXBJZCI6bnVsbCwiVGl0bGUiOiJSSSBCb2FyZCBFbmRvcnNlbWVudCBmb3IgWm9uZSA4IFBpbG90IiwiRGF0ZVRpbWUiOiIyMDIyLTAyLTE1VDIzOjU5OjAwWiIsIlBlcmNlbnRhZ2VDb21wbGV0ZSI6bnVsbCwiTm90ZSI6bnVsbCwiU3R5bGUiOnsiJGlkIjoiNiIsIlRpdGxlUG9zaXRpb24iOiJSaWdodCIsIkRhdGVQb3NpdGlvbiI6IkxlZnQiLCJTaGFwZVR5cGUiOjEsIlNoYXBlU2l6ZSI6MSwiU2hhcGVTdHlsZSI6eyIkaWQiOiI3IiwiTWFyZ2luIjp7IiRpZCI6IjgiLCJUb3AiOjAuMCwiTGVmdCI6MC4wLCJSaWdodCI6MC4wLCJCb3R0b20iOjAuMH0sIlBhZGRpbmciOnsiJGlkIjoiOSIsIlRvcCI6MC4wLCJMZWZ0IjowLjAsIlJpZ2h0IjowLjAsIkJvdHRvbSI6MC4wfSwiQmFja2dyb3VuZCI6eyIkaWQiOiIxMCIsIkNvbG9yIjp7IiRpZCI6IjExIiwiQSI6MjU1LCJSIjo0NSwiRyI6NDUsIkIiOjQ1fX0sIklzVmlzaWJsZSI6dHJ1ZSwiV2lkdGgiOjE4LjAsIkhlaWdodCI6MjAuMCwiQm9yZGVyU3R5bGUiOnsiJGlkIjoiMTIiLCJMaW5lQ29sb3IiOnsiJGlkIjoiMTMiLCIkdHlwZSI6Ik5MUkUuQ29tbW9uLkRvbS5Tb2xpZENvbG9yQnJ1c2gsIE5MUkUuQ29tbW9uIiwiQ29sb3IiOnsiJGlkIjoiMTQiLCJBIjoyNTUsIlIiOjI1NSwiRyI6MCwiQiI6MH19LCJMaW5lV2VpZ2h0IjowLjAsIkxpbmVUeXBlIjowLCJQYXJlbnRTdHlsZSI6bnVsbH0sIlBhcmVudFN0eWxlIjpudWxsfSwiVGl0bGVTdHlsZSI6eyIkaWQiOiIxNSIsIkZvbnRTZXR0aW5ncyI6eyIkaWQiOiIxNiIsIkZvbnRTaXplIjoxMCwiRm9udE5hbWUiOiJBcmlhbCIsIklzQm9sZCI6dHJ1ZSwiSXNJdGFsaWMiOmZhbHNlLCJJc1VuZGVybGluZWQiOmZhbHNlLCJQYXJlbnRTdHlsZSI6bnVsbH0sIkF1dG9TaXplIjowLCJGb3JlZ3JvdW5kIjp7IiRpZCI6IjE3IiwiQ29sb3IiOnsiJGlkIjoiMTgiLCJBIjoyNTUsIlIiOjAsIkciOjAsIkIiOjB9fSwiTWF4V2lkdGgiOjk2MC4wLCJNYXhIZWlnaHQiOiJJbmZpbml0eSIsIlNtYXJ0Rm9yZWdyb3VuZElzQWN0aXZlIjpmYWxzZSwiSG9yaXpvbnRhbEFsaWdubWVudCI6MSwiVmVydGljYWxBbGlnbm1lbnQiOjAsIlNtYXJ0Rm9yZWdyb3VuZCI6bnVsbCwiQmFja2dyb3VuZEZpbGxUeXBlIjowLCJNYXJnaW4iOnsiJGlkIjoiMTkiLCJUb3AiOjAuMCwiTGVmdCI6MC4wLCJSaWdodCI6MC4wLCJCb3R0b20iOjAuMH0sIlBhZGRpbmciOnsiJGlkIjoiMjAiLCJUb3AiOjAuMCwiTGVmdCI6MC4wLCJSaWdodCI6MC4wLCJCb3R0b20iOjAuMH0sIkJhY2tncm91bmQiOnsiJGlkIjoiMjEiLCJDb2xvciI6eyIkaWQiOiIyMiIsIkEiOjg5LCJSIjowLCJHIjowLCJCIjowfX0sIklzVmlzaWJsZSI6dHJ1ZSwiV2lkdGgiOjAuMCwiSGVpZ2h0IjowLjAsIkJvcmRlclN0eWxlIjpudWxsLCJQYXJlbnRTdHlsZSI6bnVsbH0sIkRhdGVTdHlsZSI6eyIkaWQiOiIyMyIsIkZvbnRTZXR0aW5ncyI6eyIkaWQiOiIyNCIsIkZvbnRTaXplIjoxMCwiRm9udE5hbWUiOiJBcmlhbCIsIklzQm9sZCI6ZmFsc2UsIklzSXRhbGljIjpmYWxzZSwiSXNVbmRlcmxpbmVkIjpmYWxzZSwiUGFyZW50U3R5bGUiOm51bGx9LCJBdXRvU2l6ZSI6MCwiRm9yZWdyb3VuZCI6eyIkaWQiOiIyNSIsIkNvbG9yIjp7IiRpZCI6IjI2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aWQiOiIyNyIsIlRvcCI6MC4wLCJMZWZ0IjowLjAsIlJpZ2h0IjowLjAsIkJvdHRvbSI6MC4wfSwiUGFkZGluZyI6eyIkaWQiOiIyOCIsIlRvcCI6MC4wLCJMZWZ0IjowLjAsIlJpZ2h0IjowLjAsIkJvdHRvbSI6MC4wfSwiQmFja2dyb3VuZCI6eyIkaWQiOiIyOSIsIkNvbG9yIjp7IiRyZWYiOiIyMiJ9fSwiSXNWaXNpYmxlIjpmYWxzZSwiV2lkdGgiOjAuMCwiSGVpZ2h0IjowLjAsIkJvcmRlclN0eWxlIjpudWxsLCJQYXJlbnRTdHlsZSI6bnVsbH0sIkRhdGVGb3JtYXQiOnsiJGlkIjoiMzA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MzEiLCJGb3JtYXQiOjAsIklzVmlzaWJsZSI6ZmFsc2UsIkxhc3RLbm93blZpc2liaWxpdHlTdGF0ZSI6ZmFsc2V9LCJJc1Zpc2libGUiOmZhbHNlLCJQYXJlbnRTdHlsZSI6bnVsbH0sIkh5cGVybGluayI6bnVsbCwiSW1wb3J0SWQiOm51bGx9XSwiSWQiOiI5MjdmMWQ5YS0xYmU4LTRhYzMtODhlYi03OTRlNDE3YThhYjciLCJJc1NpbmdsZUl0ZW1Sb3ciOmZhbHNlfSx7IiRpZCI6IjMyIiwiX3Rhc2tzIjpbXSwiX21pbGVzdG9uZXMiOlt7IiRpZCI6IjMzIiwiSWQiOiIzZDJiYjljOC04ZWU0LTRlZDUtOTFmYi1iOWY3NmE4OTRlMzMiLCJJbmRleCI6MCwiR3JvdXBJZCI6bnVsbCwiVGl0bGUiOiJDb3VuY2lsIG9mIExlZ2lzbGF0aW9uIiwiRGF0ZVRpbWUiOiIyMDIyLTA0LTA5VDIzOjU5OjAwWiIsIlBlcmNlbnRhZ2VDb21wbGV0ZSI6bnVsbCwiTm90ZSI6bnVsbCwiU3R5bGUiOnsiJGlkIjoiMzQiLCJUaXRsZVBvc2l0aW9uIjoiUmlnaHQiLCJEYXRlUG9zaXRpb24iOiJMZWZ0IiwiU2hhcGVUeXBlIjoxLCJTaGFwZVNpemUiOjEsIlNoYXBlU3R5bGUiOnsiJGlkIjoiMzUiLCJNYXJnaW4iOnsiJHJlZiI6IjgifSwiUGFkZGluZyI6eyIkcmVmIjoiOSJ9LCJCYWNrZ3JvdW5kIjp7IiRpZCI6IjM2IiwiQ29sb3IiOnsiJGlkIjoiMzciLCJBIjoyNTUsIlIiOjQ1LCJHIjo0NSwiQiI6NDV9fSwiSXNWaXNpYmxlIjp0cnVlLCJXaWR0aCI6MTguMCwiSGVpZ2h0IjoyMC4wLCJCb3JkZXJTdHlsZSI6eyIkaWQiOiIzOCIsIkxpbmVDb2xvciI6eyIkcmVmIjoiMTMifSwiTGluZVdlaWdodCI6MC4wLCJMaW5lVHlwZSI6MCwiUGFyZW50U3R5bGUiOm51bGx9LCJQYXJlbnRTdHlsZSI6bnVsbH0sIlRpdGxlU3R5bGUiOnsiJGlkIjoiMzkiLCJGb250U2V0dGluZ3MiOnsiJGlkIjoiNDA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0MSIsIkZvbnRTZXR0aW5ncyI6eyIkaWQiOiI0Mi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Qz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Q0IiwiRm9ybWF0IjowLCJJc1Zpc2libGUiOmZhbHNlLCJMYXN0S25vd25WaXNpYmlsaXR5U3RhdGUiOmZhbHNlfSwiSXNWaXNpYmxlIjp0cnVlLCJQYXJlbnRTdHlsZSI6bnVsbH0sIkh5cGVybGluayI6bnVsbCwiSW1wb3J0SWQiOm51bGx9XSwiSWQiOiIzMjEwNTEyNC1hMzczLTRmNmEtOTczZC02ODlhMzc1YTRkMTMiLCJJc1NpbmdsZUl0ZW1Sb3ciOmZhbHNlfSx7IiRpZCI6IjQ1IiwiX3Rhc2tzIjpbeyIkaWQiOiI0NiIsIl9hdHRhY2hlZE1pbGVzdG9uZXMiOltdLCJUYXNrRGVmaW5pdGlvbiI6eyIkaWQiOiI0NyIsIkdyb3VwTmFtZSI6bnVsbCwiU3RhcnREYXRlIjoiMjAyMi0wNS0xNVQwMDowMDowMFoiLCJFbmREYXRlIjoiMjAyMi0wOC0zMVQyMzo1OTo1OS45OTlaIiwiUGVyY2VudGFnZUNvbXBsZXRlIjoxMDAuMCwiU3R5bGUiOnsiJGlkIjoiNDgiLCJTaGFwZSI6MiwiU2hhcGVUaGlja25lc3MiOjEsIkR1cmF0aW9uRm9ybWF0IjowLCJJbmNsdWRlTm9uV29ya2luZ0RheXNJbkR1cmF0aW9uIjpmYWxzZSwiUGVyY2VudGFnZUNvbXBsZXRlU3R5bGUiOnsiJGlkIjoiNDkiLCJGb250U2V0dGluZ3MiOnsiJGlkIjoiNTAiLCJGb250U2l6ZSI6OSwiRm9udE5hbWUiOiJBcmlhbCIsIklzQm9sZCI6ZmFsc2UsIklzSXRhbGljIjpmYWxzZSwiSXNVbmRlcmxpbmVkIjpmYWxzZSwiUGFyZW50U3R5bGUiOm51bGx9LCJBdXRvU2l6ZSI6MCwiRm9yZWdyb3VuZCI6eyIkaWQiOiI1MSIsIkNvbG9yIjp7IiRpZCI6IjUy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pZCI6IjUzIiwiVG9wIjowLjAsIkxlZnQiOjAuMCwiUmlnaHQiOjAuMCwiQm90dG9tIjowLjB9LCJQYWRkaW5nIjp7IiRpZCI6IjU0IiwiVG9wIjowLjAsIkxlZnQiOjAuMCwiUmlnaHQiOjAuMCwiQm90dG9tIjowLjB9LCJCYWNrZ3JvdW5kIjp7IiRpZCI6IjU1IiwiQ29sb3IiOnsiJHJlZiI6IjIyIn19LCJJc1Zpc2libGUiOmZhbHNlLCJXaWR0aCI6MC4wLCJIZWlnaHQiOjAuMCwiQm9yZGVyU3R5bGUiOnsiJGlkIjoiNTYiLCJMaW5lQ29sb3IiOm51bGwsIkxpbmVXZWlnaHQiOjAuMCwiTGluZVR5cGUiOjAsIlBhcmVudFN0eWxlIjpudWxsfSwiUGFyZW50U3R5bGUiOm51bGx9LCJEdXJhdGlvblN0eWxlIjp7IiRpZCI6IjU3IiwiRm9udFNldHRpbmdzIjp7IiRpZCI6IjU4IiwiRm9udFNpemUiOjksIkZvbnROYW1lIjoiQXJpYWwiLCJJc0JvbGQiOmZhbHNlLCJJc0l0YWxpYyI6ZmFsc2UsIklzVW5kZXJsaW5lZCI6ZmFsc2UsIlBhcmVudFN0eWxlIjpudWxsfSwiQXV0b1NpemUiOjAsIkZvcmVncm91bmQiOnsiJGlkIjoiNTkiLCJDb2xvciI6eyIkaWQiOiI2MC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pZCI6IjYxIiwiVG9wIjowLjAsIkxlZnQiOjAuMCwiUmlnaHQiOjAuMCwiQm90dG9tIjowLjB9LCJQYWRkaW5nIjp7IiRpZCI6IjYyIiwiVG9wIjowLjAsIkxlZnQiOjAuMCwiUmlnaHQiOjAuMCwiQm90dG9tIjowLjB9LCJCYWNrZ3JvdW5kIjp7IiRpZCI6IjYzIiwiQ29sb3IiOnsiJHJlZiI6IjIyIn19LCJJc1Zpc2libGUiOmZhbHNlLCJXaWR0aCI6MC4wLCJIZWlnaHQiOjAuMCwiQm9yZGVyU3R5bGUiOnsiJGlkIjoiNjQiLCJMaW5lQ29sb3IiOm51bGwsIkxpbmVXZWlnaHQiOjAuMCwiTGluZVR5cGUiOjAsIlBhcmVudFN0eWxlIjpudWxsfSwiUGFyZW50U3R5bGUiOm51bGx9LCJIb3Jpem9udGFsQ29ubmVjdG9yU3R5bGUiOnsiJGlkIjoiNjUiLCJMaW5lQ29sb3IiOnsiJGlkIjoiNjYiLCIkdHlwZSI6Ik5MUkUuQ29tbW9uLkRvbS5Tb2xpZENvbG9yQnJ1c2gsIE5MUkUuQ29tbW9uIiwiQ29sb3IiOnsiJGlkIjoiNjciLCJBIjoyNTUsIlIiOjIwNCwiRyI6MjA0LCJCIjoyMDR9fSwiTGluZVdlaWdodCI6MS4wLCJMaW5lVHlwZSI6MCwiUGFyZW50U3R5bGUiOm51bGx9LCJWZXJ0aWNhbENvbm5lY3RvclN0eWxlIjp7IiRpZCI6IjY4IiwiTGluZUNvbG9yIjp7IiRpZCI6IjY5IiwiJHR5cGUiOiJOTFJFLkNvbW1vbi5Eb20uU29saWRDb2xvckJydXNoLCBOTFJFLkNvbW1vbiIsIkNvbG9yIjp7IiRpZCI6IjcwIiwiQSI6MjU1LCJSIjoyMDQsIkciOjIwNCwiQiI6MjA0fX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zEiLCJNYXJnaW4iOnsiJGlkIjoiNzIiLCJUb3AiOjAuMCwiTGVmdCI6NC4wLCJSaWdodCI6NC4wLCJCb3R0b20iOjAuMH0sIlBhZGRpbmciOnsiJGlkIjoiNzMiLCJUb3AiOjAuMCwiTGVmdCI6MC4wLCJSaWdodCI6MC4wLCJCb3R0b20iOjAuMH0sIkJhY2tncm91bmQiOnsiJGlkIjoiNzQiLCJDb2xvciI6eyIkaWQiOiI3NSIsIkEiOjI1NSwiUiI6ODgsIkciOjE1NCwiQiI6MjE1fX0sIklzVmlzaWJsZSI6dHJ1ZSwiV2lkdGgiOjAuMCwiSGVpZ2h0IjoxNi4wLCJCb3JkZXJTdHlsZSI6eyIkaWQiOiI3NiIsIkxpbmVDb2xvciI6eyIkaWQiOiI3NyIsIiR0eXBlIjoiTkxSRS5Db21tb24uRG9tLlNvbGlkQ29sb3JCcnVzaCwgTkxSRS5Db21tb24iLCJDb2xvciI6eyIkaWQiOiI3OCIsIkEiOjI1NSwiUiI6MjU1LCJHIjowLCJCIjowfX0sIkxpbmVXZWlnaHQiOjAuMCwiTGluZVR5cGUiOjAsIlBhcmVudFN0eWxlIjpudWxsfSwiUGFyZW50U3R5bGUiOm51bGx9LCJUaXRsZVN0eWxlIjp7IiRpZCI6Ijc5IiwiRm9udFNldHRpbmdzIjp7IiRpZCI6IjgwIiwiRm9udFNpemUiOjEwLCJGb250TmFtZSI6IkFyaWFsIiwiSXNCb2xkIjp0cnVlLCJJc0l0YWxpYyI6ZmFsc2UsIklzVW5kZXJsaW5lZCI6ZmFsc2UsIlBhcmVudFN0eWxlIjpudWxsfSwiQXV0b1NpemUiOjAsIkZvcmVncm91bmQiOnsiJGlkIjoiODEiLCJDb2xvciI6eyIkaWQiOiI4MiIsIkEiOjI1NSwiUiI6MCwiRyI6MCwiQiI6MH19LCJNYXhXaWR0aCI6OTYwLjAsIk1heEhlaWdodCI6IkluZmluaXR5IiwiU21hcnRGb3JlZ3JvdW5kSXNBY3RpdmUiOmZhbHNlLCJIb3Jpem9udGFsQWxpZ25tZW50IjoxLCJWZXJ0aWNhbEFsaWdubWVudCI6MCwiU21hcnRGb3JlZ3JvdW5kIjpudWxsLCJCYWNrZ3JvdW5kRmlsbFR5cGUiOjAsIk1hcmdpbiI6eyIkaWQiOiI4MyIsIlRvcCI6MC4wLCJMZWZ0IjowLjAsIlJpZ2h0IjowLjAsIkJvdHRvbSI6MC4wfSwiUGFkZGluZyI6eyIkaWQiOiI4NCIsIlRvcCI6MC4wLCJMZWZ0IjowLjAsIlJpZ2h0IjowLjAsIkJvdHRvbSI6MC4wfSwiQmFja2dyb3VuZCI6eyIkaWQiOiI4NSIsIkNvbG9yIjp7IiRyZWYiOiIyMiJ9fSwiSXNWaXNpYmxlIjp0cnVlLCJXaWR0aCI6MC4wLCJIZWlnaHQiOjAuMCwiQm9yZGVyU3R5bGUiOnsiJGlkIjoiODYiLCJMaW5lQ29sb3IiOm51bGwsIkxpbmVXZWlnaHQiOjAuMCwiTGluZVR5cGUiOjAsIlBhcmVudFN0eWxlIjpudWxsfSwiUGFyZW50U3R5bGUiOm51bGx9LCJEYXRlU3R5bGUiOnsiJGlkIjoiODciLCJGb250U2V0dGluZ3MiOnsiJGlkIjoiODgiLCJGb250U2l6ZSI6OSwiRm9udE5hbWUiOiJBcmlhbCIsIklzQm9sZCI6ZmFsc2UsIklzSXRhbGljIjpmYWxzZSwiSXNVbmRlcmxpbmVkIjpmYWxzZSwiUGFyZW50U3R5bGUiOm51bGx9LCJBdXRvU2l6ZSI6MCwiRm9yZWdyb3VuZCI6eyIkaWQiOiI4OSIsIkNvbG9yIjp7IiRpZCI6Ijkw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aWQiOiI5MSIsIlRvcCI6MC4wLCJMZWZ0IjowLjAsIlJpZ2h0IjowLjAsIkJvdHRvbSI6MC4wfSwiUGFkZGluZyI6eyIkaWQiOiI5MiIsIlRvcCI6MC4wLCJMZWZ0IjowLjAsIlJpZ2h0IjowLjAsIkJvdHRvbSI6MC4wfSwiQmFja2dyb3VuZCI6eyIkaWQiOiI5MyIsIkNvbG9yIjp7IiRyZWYiOiIyMiJ9fSwiSXNWaXNpYmxlIjpmYWxzZSwiV2lkdGgiOjAuMCwiSGVpZ2h0IjowLjAsIkJvcmRlclN0eWxlIjp7IiRpZCI6Ijk0IiwiTGluZUNvbG9yIjpudWxsLCJMaW5lV2VpZ2h0IjowLjAsIkxpbmVUeXBlIjowLCJQYXJlbnRTdHlsZSI6bnVsbH0sIlBhcmVudFN0eWxlIjpudWxsfSwiRGF0ZUZvcm1hdCI6eyIkaWQiOiI5N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NiIsIkZvcm1hdCI6MCwiSXNWaXNpYmxlIjpmYWxzZSwiTGFzdEtub3duVmlzaWJpbGl0eVN0YXRlIjpmYWxzZX0sIklzVmlzaWJsZSI6dHJ1ZSwiUGFyZW50U3R5bGUiOm51bGx9LCJJbmRleCI6MCwiU21hcnREdXJhdGlvbkFjdGl2YXRlZCI6ZmFsc2UsIkRhdGVGb3JtYXQiOnsiJHJlZiI6Ijk1In0sIldlZWtOdW1iZXJpbmciOnsiJGlkIjoiOTciLCJGb3JtYXQiOjAsIklzVmlzaWJsZSI6ZmFsc2UsIkxhc3RLbm93blZpc2liaWxpdHlTdGF0ZSI6ZmFsc2V9LCJJZCI6ImJlZmRhZjM5LTA4NWUtNDczYi04Yjk3LTQxNWFiYjk2NTc2MiIsIkltcG9ydElkIjpudWxsLCJUaXRsZSI6IkFsbCBab25lIDggQ2x1YnMgUmVnaW9uYWxpc2F0aW9uIFByZXNlbnRhdGlvbnMiLCJOb3RlIjpudWxsLCJIeXBlcmxpbmsiOnsiJGlkIjoiOTgiLCJBZGRyZXNzIjoiIiwiU3ViQWRkcmVzcyI6IiJ9LCJJc0NoYW5nZWQiOmZhbHNlLCJJc05ldyI6ZmFsc2V9fV0sIl9taWxlc3RvbmVzIjpbXSwiSWQiOiIxOTYwYmNiNy0xMTJiLTQ1MGMtODg2MS02NDQ4NGU5NTJhZDUiLCJJc1NpbmdsZUl0ZW1Sb3ciOmZhbHNlfSx7IiRpZCI6Ijk5IiwiX3Rhc2tzIjpbeyIkaWQiOiIxMDAiLCJfYXR0YWNoZWRNaWxlc3RvbmVzIjpbXSwiVGFza0RlZmluaXRpb24iOnsiJGlkIjoiMTAxIiwiR3JvdXBOYW1lIjpudWxsLCJTdGFydERhdGUiOiIyMDIyLTA5LTE1VDAwOjAwOjAwWiIsIkVuZERhdGUiOiIyMDIyLTEwLTA0VDIzOjU5OjU5Ljk5OVoiLCJQZXJjZW50YWdlQ29tcGxldGUiOjEwMC4wLCJTdHlsZSI6eyIkaWQiOiIxMDIiLCJTaGFwZSI6MiwiU2hhcGVUaGlja25lc3MiOjEsIkR1cmF0aW9uRm9ybWF0IjowLCJJbmNsdWRlTm9uV29ya2luZ0RheXNJbkR1cmF0aW9uIjpmYWxzZSwiUGVyY2VudGFnZUNvbXBsZXRlU3R5bGUiOnsiJGlkIjoiMTAzIiwiRm9udFNldHRpbmdzIjp7IiRpZCI6IjEwNCIsIkZvbnRTaXplIjo5LCJGb250TmFtZSI6IkFyaWFsIiwiSXNCb2xkIjpmYWxzZSwiSXNJdGFsaWMiOmZhbHNlLCJJc1VuZGVybGluZWQiOmZhbHNlLCJQYXJlbnRTdHlsZSI6bnVsbH0sIkF1dG9TaXplIjowLCJGb3JlZ3JvdW5kIjp7IiRpZCI6IjEwNSIsIkNvbG9yIjp7IiRpZCI6IjEwNi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EwNyIsIkxpbmVDb2xvciI6bnVsbCwiTGluZVdlaWdodCI6MC4wLCJMaW5lVHlwZSI6MCwiUGFyZW50U3R5bGUiOm51bGx9LCJQYXJlbnRTdHlsZSI6bnVsbH0sIkR1cmF0aW9uU3R5bGUiOnsiJGlkIjoiMTA4IiwiRm9udFNldHRpbmdzIjp7IiRpZCI6IjEwOSIsIkZvbnRTaXplIjo5LCJGb250TmFtZSI6IkFyaWFsIiwiSXNCb2xkIjpmYWxzZSwiSXNJdGFsaWMiOmZhbHNlLCJJc1VuZGVybGluZWQiOmZhbHNlLCJQYXJlbnRTdHlsZSI6bnVsbH0sIkF1dG9TaXplIjowLCJGb3JlZ3JvdW5kIjp7IiRpZCI6IjExMCIsIkNvbG9yIjp7IiRpZCI6IjExMS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MTEyIiwiTGluZUNvbG9yIjpudWxsLCJMaW5lV2VpZ2h0IjowLjAsIkxpbmVUeXBlIjowLCJQYXJlbnRTdHlsZSI6bnVsbH0sIlBhcmVudFN0eWxlIjpudWxsfSwiSG9yaXpvbnRhbENvbm5lY3RvclN0eWxlIjp7IiRpZCI6IjExMyIsIkxpbmVDb2xvciI6eyIkcmVmIjoiNjYifSwiTGluZVdlaWdodCI6MS4wLCJMaW5lVHlwZSI6MCwiUGFyZW50U3R5bGUiOm51bGx9LCJWZXJ0aWNhbENvbm5lY3RvclN0eWxlIjp7IiRpZCI6IjExNCIsIkxpbmVDb2xvciI6eyIkcmVmIjoiNjkifSwiTGluZVdlaWdodCI6MS4wLCJMaW5lVHlwZSI6MCwiUGFyZW50U3R5bGUiOm51bGx9LCJNYXJnaW4iOm51bGwsIlN0YXJ0RGF0ZVBvc2l0aW9uIjo2LCJFbmREYXRlUG9zaXRpb24iOjYsIkRhdGVJc1Zpc2libGUiOmZhbHNlLCJUaXRsZVBvc2l0aW9uIjo0LCJEdXJhdGlvblBvc2l0aW9uIjo2LCJQZXJjZW50YWdlQ29tcGxldGVkUG9zaXRpb24iOjYsIlNwYWNpbmciOjUsIklzQmVsb3dUaW1lYmFuZCI6dHJ1ZSwiUGVyY2VudGFnZUNvbXBsZXRlU2hhcGVPcGFjaXR5IjozNSwiU2hhcGVTdHlsZSI6eyIkaWQiOiIxMTUiLCJNYXJnaW4iOnsiJHJlZiI6IjcyIn0sIlBhZGRpbmciOnsiJHJlZiI6IjczIn0sIkJhY2tncm91bmQiOnsiJGlkIjoiMTE2IiwiQ29sb3IiOnsiJGlkIjoiMTE3IiwiQSI6MjU1LCJSIjo4OCwiRyI6MTU0LCJCIjoyMTV9fSwiSXNWaXNpYmxlIjp0cnVlLCJXaWR0aCI6MC4wLCJIZWlnaHQiOjE2LjAsIkJvcmRlclN0eWxlIjp7IiRpZCI6IjExOCIsIkxpbmVDb2xvciI6eyIkcmVmIjoiNzcifSwiTGluZVdlaWdodCI6MC4wLCJMaW5lVHlwZSI6MCwiUGFyZW50U3R5bGUiOm51bGx9LCJQYXJlbnRTdHlsZSI6bnVsbH0sIlRpdGxlU3R5bGUiOnsiJGlkIjoiMTE5IiwiRm9udFNldHRpbmdzIjp7IiRpZCI6IjEyMCIsIkZvbnRTaXplIjoxMCwiRm9udE5hbWUiOiJBcmlhbCIsIklzQm9sZCI6dHJ1ZSwiSXNJdGFsaWMiOmZhbHNlLCJJc1VuZGVybGluZWQiOmZhbHNlLCJQYXJlbnRTdHlsZSI6bnVsbH0sIkF1dG9TaXplIjowLCJGb3JlZ3JvdW5kIjp7IiRpZCI6IjEyMSIsIkNvbG9yIjp7IiRpZCI6IjEyMi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MTIzIiwiTGluZUNvbG9yIjpudWxsLCJMaW5lV2VpZ2h0IjowLjAsIkxpbmVUeXBlIjowLCJQYXJlbnRTdHlsZSI6bnVsbH0sIlBhcmVudFN0eWxlIjpudWxsfSwiRGF0ZVN0eWxlIjp7IiRpZCI6IjEyNCIsIkZvbnRTZXR0aW5ncyI6eyIkaWQiOiIxMjUiLCJGb250U2l6ZSI6OSwiRm9udE5hbWUiOiJBcmlhbCIsIklzQm9sZCI6ZmFsc2UsIklzSXRhbGljIjpmYWxzZSwiSXNVbmRlcmxpbmVkIjpmYWxzZSwiUGFyZW50U3R5bGUiOm51bGx9LCJBdXRvU2l6ZSI6MCwiRm9yZWdyb3VuZCI6eyIkaWQiOiIxMjYiLCJDb2xvciI6eyIkaWQiOiIxMjc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mZhbHNlLCJXaWR0aCI6MC4wLCJIZWlnaHQiOjAuMCwiQm9yZGVyU3R5bGUiOnsiJGlkIjoiMTI4IiwiTGluZUNvbG9yIjpudWxsLCJMaW5lV2VpZ2h0IjowLjAsIkxpbmVUeXBlIjowLCJQYXJlbnRTdHlsZSI6bnVsbH0sIlBhcmVudFN0eWxlIjpudWxsfSwiRGF0ZUZvcm1hdCI6eyIkaWQiOiIxMjk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MTMwIiwiRm9ybWF0IjowLCJJc1Zpc2libGUiOmZhbHNlLCJMYXN0S25vd25WaXNpYmlsaXR5U3RhdGUiOmZhbHNlfSwiSXNWaXNpYmxlIjp0cnVlLCJQYXJlbnRTdHlsZSI6bnVsbH0sIkluZGV4IjowLCJTbWFydER1cmF0aW9uQWN0aXZhdGVkIjpmYWxzZSwiRGF0ZUZvcm1hdCI6eyIkcmVmIjoiMTI5In0sIldlZWtOdW1iZXJpbmciOnsiJGlkIjoiMTMxIiwiRm9ybWF0IjowLCJJc1Zpc2libGUiOmZhbHNlLCJMYXN0S25vd25WaXNpYmlsaXR5U3RhdGUiOmZhbHNlfSwiSWQiOiJkYmRhNDA0ZS02MzIxLTRlYzQtYTk3Yi1lNDhjYjQ2NmMzNTgiLCJJbXBvcnRJZCI6bnVsbCwiVGl0bGUiOiJSZWdpb25hbGlzYXRpb24gUGlsb3QgVm90ZSIsIk5vdGUiOm51bGwsIkh5cGVybGluayI6eyIkaWQiOiIxMzIiLCJBZGRyZXNzIjoiIiwiU3ViQWRkcmVzcyI6IiJ9LCJJc0NoYW5nZWQiOmZhbHNlLCJJc05ldyI6ZmFsc2V9fV0sIl9taWxlc3RvbmVzIjpbXSwiSWQiOiI2ZWFlMGE1Ny03MjM5LTQ2OTUtODgzYi00ZmMyYzIyODA4MGIiLCJJc1NpbmdsZUl0ZW1Sb3ciOmZhbHNlfSx7IiRpZCI6IjEzMyIsIl90YXNrcyI6W10sIl9taWxlc3RvbmVzIjpbeyIkaWQiOiIxMzQiLCJJZCI6IjQxZjVkMzI5LWY4MGMtNDA5NS05ODc1LThiYjEzODA3OTNiYyIsIkluZGV4IjozLCJHcm91cElkIjpudWxsLCJUaXRsZSI6IlJJIEJvYXJkIEFwcHJvdmFsIHRvIFByb2NlZWQiLCJEYXRlVGltZSI6IjIwMjItMTAtMTlUMjM6NTk6MDBaIiwiUGVyY2VudGFnZUNvbXBsZXRlIjpudWxsLCJOb3RlIjpudWxsLCJTdHlsZSI6eyIkaWQiOiIxMzUiLCJUaXRsZVBvc2l0aW9uIjoiUmlnaHQiLCJEYXRlUG9zaXRpb24iOiJMZWZ0IiwiU2hhcGVUeXBlIjoxLCJTaGFwZVNpemUiOjEsIlNoYXBlU3R5bGUiOnsiJGlkIjoiMTM2IiwiTWFyZ2luIjp7IiRyZWYiOiI4In0sIlBhZGRpbmciOnsiJHJlZiI6IjkifSwiQmFja2dyb3VuZCI6eyIkaWQiOiIxMzciLCJDb2xvciI6eyIkaWQiOiIxMzgiLCJBIjoyNTUsIlIiOjQ1LCJHIjo0NSwiQiI6NDV9fSwiSXNWaXNpYmxlIjp0cnVlLCJXaWR0aCI6MTguMCwiSGVpZ2h0IjoyMC4wLCJCb3JkZXJTdHlsZSI6eyIkaWQiOiIxMzkiLCJMaW5lQ29sb3IiOnsiJHJlZiI6IjEzIn0sIkxpbmVXZWlnaHQiOjAuMCwiTGluZVR5cGUiOjAsIlBhcmVudFN0eWxlIjpudWxsfSwiUGFyZW50U3R5bGUiOm51bGx9LCJUaXRsZVN0eWxlIjp7IiRpZCI6IjE0MCIsIkZvbnRTZXR0aW5ncyI6eyIkaWQiOiIxNDE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xNDIiLCJGb250U2V0dGluZ3MiOnsiJGlkIjoiMTQzIiwiRm9udFNpemUiOjEwLCJGb250TmFtZSI6IkFyaWFsIiwiSXNCb2xkIjpmYWxzZSwiSXNJdGFsaWMiOmZhbHNlLCJJc1VuZGVybGluZWQiOmZhbHNlLCJQYXJlbnRTdHlsZSI6bnVsbH0sIkF1dG9TaXplIjowLCJGb3JlZ3JvdW5kIjp7IiRyZWYiOiIyNSJ9LCJNYXhXaWR0aCI6OTYwLjAsIk1heEhlaWdodCI6IkluZmluaXR5IiwiU21hcnRGb3JlZ3JvdW5kSXNBY3RpdmUiOmZhbHNlLCJIb3Jpem9udGFsQWxpZ25tZW50IjoxLCJWZXJ0aWNhbEFsaWdubWVudCI6MCwiU21hcnRGb3JlZ3JvdW5kIjpudWxsLCJCYWNrZ3JvdW5kRmlsbFR5cGUiOjAsIk1hcmdpbiI6eyIkcmVmIjoiMjcifSwiUGFkZGluZyI6eyIkcmVmIjoiMjgifSwiQmFja2dyb3VuZCI6eyIkcmVmIjoiMjkifSwiSXNWaXNpYmxlIjpmYWxzZSwiV2lkdGgiOjAuMCwiSGVpZ2h0IjowLjAsIkJvcmRlclN0eWxlIjpudWxsLCJQYXJlbnRTdHlsZSI6bnVsbH0sIkRhdGVGb3JtYXQiOnsiJGlkIjoiMTQ0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E0NSIsIkZvcm1hdCI6MCwiSXNWaXNpYmxlIjpmYWxzZSwiTGFzdEtub3duVmlzaWJpbGl0eVN0YXRlIjpmYWxzZX0sIklzVmlzaWJsZSI6dHJ1ZSwiUGFyZW50U3R5bGUiOm51bGx9LCJIeXBlcmxpbmsiOm51bGwsIkltcG9ydElkIjpudWxsfV0sIklkIjoiMzRlNjgyY2YtZjEyNy00NDEzLWFmNjEtMmZhODY4ZGQ2M2I0IiwiSXNTaW5nbGVJdGVtUm93IjpmYWxzZX1dLCJJbmRleCI6MCwiSWQiOiIyNzE5MTUyOC05NmQ4LTQwZTktODg4NS1hOGYwODEzM2JmYmUiLCJIZWFkZXJUZXh0IjpudWxsLCJJc0RlZmF1bHQiOnRydWUsIlN0eWxlIjp7IiRpZCI6IjE0NiIsIkhlYWRlclN0eWxlIjp7IiRpZCI6IjE0NyIsIlRleHRTdHlsZSI6eyIkaWQiOiIxNDgiLCJGb250U2V0dGluZ3MiOnsiJGlkIjoiMTQ5IiwiRm9udFNpemUiOjExLCJGb250TmFtZSI6IkNhbGlicmkiLCJJc0JvbGQiOmZhbHNlLCJJc0l0YWxpYyI6ZmFsc2UsIklzVW5kZXJsaW5lZCI6ZmFsc2UsIlBhcmVudFN0eWxlIjpudWxsfSwiQXV0b1NpemUiOjIsIkZvcmVncm91bmQiOnsiJGlkIjoiMTUwIiwiQ29sb3IiOnsiJGlkIjoiMTUx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MTUyIiwiVG9wIjowLjAsIkxlZnQiOjAuMCwiUmlnaHQiOjAuMCwiQm90dG9tIjowLjB9LCJQYWRkaW5nIjp7IiRpZCI6IjE1MyIsIlRvcCI6MC4wLCJMZWZ0IjowLjAsIlJpZ2h0IjowLjAsIkJvdHRvbSI6MC4wfSwiQmFja2dyb3VuZCI6bnVsbCwiSXNWaXNpYmxlIjp0cnVlLCJXaWR0aCI6MC4wLCJIZWlnaHQiOjAuMCwiQm9yZGVyU3R5bGUiOm51bGwsIlBhcmVudFN0eWxlIjpudWxsfSwiUmVjdGFuZ2xlU3R5bGUiOnsiJGlkIjoiMTU0IiwiTWFyZ2luIjp7IiRpZCI6IjE1NSIsIlRvcCI6MC4wLCJMZWZ0IjowLjAsIlJpZ2h0IjowLjAsIkJvdHRvbSI6MC4wfSwiUGFkZGluZyI6eyIkaWQiOiIxNTYiLCJUb3AiOjAuMCwiTGVmdCI6MC4wLCJSaWdodCI6MC4wLCJCb3R0b20iOjAuMH0sIkJhY2tncm91bmQiOnsiJGlkIjoiMTU3IiwiQ29sb3IiOnsiJGlkIjoiMTU4IiwiQSI6NjMsIlIiOjY4LCJHIjoxMTQsIkIiOjE5Nn19LCJJc1Zpc2libGUiOnRydWUsIldpZHRoIjowLjAsIkhlaWdodCI6MC4wLCJCb3JkZXJTdHlsZSI6eyIkaWQiOiIxNTkiLCJMaW5lQ29sb3IiOnsiJGlkIjoiMTYwIiwiJHR5cGUiOiJOTFJFLkNvbW1vbi5Eb20uU29saWRDb2xvckJydXNoLCBOTFJFLkNvbW1vbiIsIkNvbG9yIjp7IiRpZCI6IjE2MSIsIkEiOjI1NSwiUiI6MjU1LCJHIjowLCJCIjowfX0sIkxpbmVXZWlnaHQiOjAuMCwiTGluZVR5cGUiOjAsIlBhcmVudFN0eWxlIjpudWxsfSwiUGFyZW50U3R5bGUiOm51bGx9LCJNYXJnaW4iOnsiJGlkIjoiMTYyIiwiVG9wIjowLjAsIkxlZnQiOjAuMCwiUmlnaHQiOjAuMCwiQm90dG9tIjowLjB9LCJQYWRkaW5nIjp7IiRpZCI6IjE2MyIsIlRvcCI6MC4wLCJMZWZ0IjowLjAsIlJpZ2h0IjowLjAsIkJvdHRvbSI6MC4wfSwiQmFja2dyb3VuZCI6bnVsbCwiSXNWaXNpYmxlIjp0cnVlLCJXaWR0aCI6MC4wLCJIZWlnaHQiOjAuMCwiQm9yZGVyU3R5bGUiOm51bGwsIlBhcmVudFN0eWxlIjpudWxsfSwiQmFja2dyb3VuZFN0eWxlIjp7IiRpZCI6IjE2NCIsIk1hcmdpbiI6eyIkaWQiOiIxNjUiLCJUb3AiOjAuMCwiTGVmdCI6MC4wLCJSaWdodCI6MC4wLCJCb3R0b20iOjAuMH0sIlBhZGRpbmciOnsiJGlkIjoiMTY2IiwiVG9wIjowLjAsIkxlZnQiOjAuMCwiUmlnaHQiOjAuMCwiQm90dG9tIjowLjB9LCJCYWNrZ3JvdW5kIjp7IiRpZCI6IjE2NyIsIkNvbG9yIjp7IiRpZCI6IjE2OCIsIkEiOjUxLCJSIjoxOTIsIkciOjgwLCJCIjo3N319LCJJc1Zpc2libGUiOnRydWUsIldpZHRoIjowLjAsIkhlaWdodCI6MC4wLCJCb3JkZXJTdHlsZSI6eyIkaWQiOiIxNjkiLCJMaW5lQ29sb3IiOnsiJGlkIjoiMTcwIiwiJHR5cGUiOiJOTFJFLkNvbW1vbi5Eb20uU29saWRDb2xvckJydXNoLCBOTFJFLkNvbW1vbiIsIkNvbG9yIjp7IiRpZCI6IjE3MSIsIkEiOjI1NSwiUiI6MjU1LCJHIjowLCJCIjowfX0sIkxpbmVXZWlnaHQiOjAuMCwiTGluZVR5cGUiOjAsIlBhcmVudFN0eWxlIjpudWxsfSwiUGFyZW50U3R5bGUiOm51bGx9LCJNYXJnaW4iOnsiJGlkIjoiMTcyIiwiVG9wIjowLjAsIkxlZnQiOjAuMCwiUmlnaHQiOjAuMCwiQm90dG9tIjowLjB9LCJQYWRkaW5nIjp7IiRpZCI6IjE3MyIsIlRvcCI6MC4wLCJMZWZ0IjowLjAsIlJpZ2h0IjowLjAsIkJvdHRvbSI6MC4wfSwiSXNWaXNpYmxlIjp0cnVlLCJXaWR0aCI6MC4wLCJIZWlnaHQiOjAuMCwiQm9yZGVyU3R5bGUiOm51bGwsIlBhcmVudFN0eWxlIjpudWxsfX1dLCJJZCI6IjNmZGQ1MGFkLTdmZDAtNGZhZC04YzZlLWQ2NDgyY2VmN2JhOSIsIkluZGV4IjoxLCJIZWFkZXJUZXh0IjoiU3RhZ2UgMSIsIlN0eWxlIjp7IiRpZCI6IjE3NCIsIkhlYWRlclN0eWxlIjp7IiRpZCI6IjE3NSIsIlRleHRJc1ZlcnRpY2FsIjpmYWxzZSwiVGV4dFN0eWxlIjp7IiRpZCI6IjE3NiIsIkZvbnRTZXR0aW5ncyI6eyIkaWQiOiIxNzciLCJGb250U2l6ZSI6MTIsIkZvbnROYW1lIjoiQXJpYWwiLCJJc0JvbGQiOmZhbHNlLCJJc0l0YWxpYyI6ZmFsc2UsIklzVW5kZXJsaW5lZCI6ZmFsc2UsIlBhcmVudFN0eWxlIjpudWxsfSwiQXV0b1NpemUiOjIsIkZvcmVncm91bmQiOnsiJGlkIjoiMTc4IiwiQ29sb3IiOnsiJGlkIjoiMTc5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MTgwIiwiVG9wIjowLjAsIkxlZnQiOjAuMCwiUmlnaHQiOjAuMCwiQm90dG9tIjowLjB9LCJQYWRkaW5nIjp7IiRpZCI6IjE4MSIsIlRvcCI6MC4wLCJMZWZ0IjowLjAsIlJpZ2h0IjowLjAsIkJvdHRvbSI6MC4wfSwiQmFja2dyb3VuZCI6bnVsbCwiSXNWaXNpYmxlIjp0cnVlLCJXaWR0aCI6MC4wLCJIZWlnaHQiOjAuMCwiQm9yZGVyU3R5bGUiOm51bGwsIlBhcmVudFN0eWxlIjpudWxsfSwiUmVjdGFuZ2xlU3R5bGUiOnsiJGlkIjoiMTgyIiwiTWFyZ2luIjp7IiRpZCI6IjE4MyIsIlRvcCI6MC4wLCJMZWZ0IjowLjAsIlJpZ2h0IjowLjAsIkJvdHRvbSI6MC4wfSwiUGFkZGluZyI6eyIkaWQiOiIxODQiLCJUb3AiOjAuMCwiTGVmdCI6MC4wLCJSaWdodCI6MC4wLCJCb3R0b20iOjAuMH0sIkJhY2tncm91bmQiOnsiJGlkIjoiMTg1IiwiQ29sb3IiOnsiJGlkIjoiMTg2IiwiQSI6MjU1LCJSIjo0OCwiRyI6ODQsIkIiOjE1MH19LCJJc1Zpc2libGUiOnRydWUsIldpZHRoIjowLjAsIkhlaWdodCI6MC4wLCJCb3JkZXJTdHlsZSI6eyIkaWQiOiIxODciLCJMaW5lQ29sb3IiOnsiJGlkIjoiMTg4IiwiJHR5cGUiOiJOTFJFLkNvbW1vbi5Eb20uU29saWRDb2xvckJydXNoLCBOTFJFLkNvbW1vbiIsIkNvbG9yIjp7IiRpZCI6IjE4OSIsIkEiOjI1NSwiUiI6MjU1LCJHIjowLCJCIjowfX0sIkxpbmVXZWlnaHQiOjAuMCwiTGluZVR5cGUiOjAsIlBhcmVudFN0eWxlIjpudWxsfSwiUGFyZW50U3R5bGUiOm51bGx9LCJNYXJnaW4iOnsiJGlkIjoiMTkwIiwiVG9wIjowLjAsIkxlZnQiOjAuMCwiUmlnaHQiOjAuMCwiQm90dG9tIjowLjB9LCJQYWRkaW5nIjp7IiRpZCI6IjE5MSIsIlRvcCI6MC4wLCJMZWZ0IjowLjAsIlJpZ2h0IjowLjAsIkJvdHRvbSI6MC4wfSwiQmFja2dyb3VuZCI6bnVsbCwiSXNWaXNpYmxlIjp0cnVlLCJXaWR0aCI6MC4wLCJIZWlnaHQiOjAuMCwiQm9yZGVyU3R5bGUiOm51bGwsIlBhcmVudFN0eWxlIjpudWxsfSwiQmFja2dyb3VuZFN0eWxlIjp7IiRpZCI6IjE5MiIsIk1hcmdpbiI6eyIkaWQiOiIxOTMiLCJUb3AiOjAuMCwiTGVmdCI6MC4wLCJSaWdodCI6MC4wLCJCb3R0b20iOjAuMH0sIlBhZGRpbmciOnsiJGlkIjoiMTk0IiwiVG9wIjowLjAsIkxlZnQiOjAuMCwiUmlnaHQiOjAuMCwiQm90dG9tIjowLjB9LCJCYWNrZ3JvdW5kIjp7IiRpZCI6IjE5NSIsIkNvbG9yIjp7IiRpZCI6IjE5NiIsIkEiOjUxLCJSIjoxNjUsIkciOjE2NSwiQiI6MTY1fX0sIklzVmlzaWJsZSI6dHJ1ZSwiV2lkdGgiOjAuMCwiSGVpZ2h0IjowLjAsIkJvcmRlclN0eWxlIjp7IiRpZCI6IjE5NyIsIkxpbmVDb2xvciI6eyIkaWQiOiIxOTgiLCIkdHlwZSI6Ik5MUkUuQ29tbW9uLkRvbS5Tb2xpZENvbG9yQnJ1c2gsIE5MUkUuQ29tbW9uIiwiQ29sb3IiOnsiJGlkIjoiMTk5IiwiQSI6MjU1LCJSIjoyNTUsIkciOjAsIkIiOjB9fSwiTGluZVdlaWdodCI6MC4wLCJMaW5lVHlwZSI6MCwiUGFyZW50U3R5bGUiOm51bGx9LCJQYXJlbnRTdHlsZSI6bnVsbH0sIklzQWJvdmVUaW1lYmFuZCI6ZmFsc2UsIk1hcmdpbiI6eyIkaWQiOiIyMDAiLCJUb3AiOjAuMCwiTGVmdCI6MC4wLCJSaWdodCI6MC4wLCJCb3R0b20iOjAuMH0sIlBhZGRpbmciOnsiJGlkIjoiMjAxIiwiVG9wIjowLjAsIkxlZnQiOjAuMCwiUmlnaHQiOjAuMCwiQm90dG9tIjowLjB9LCJJc1Zpc2libGUiOnRydWUsIldpZHRoIjowLjAsIkhlaWdodCI6MC4wLCJCb3JkZXJTdHlsZSI6eyIkaWQiOiIyMDIiLCJMaW5lQ29sb3IiOm51bGwsIkxpbmVXZWlnaHQiOjAuMCwiTGluZVR5cGUiOjAsIlBhcmVudFN0eWxlIjpudWxsfSwiUGFyZW50U3R5bGUiOm51bGx9fSx7IiRpZCI6IjIwMyIsIl9hY3Rpdml0aWVzIjpbeyIkaWQiOiIyMDQiLCJfcm93cyI6W3siJGlkIjoiMjA1IiwiX3Rhc2tzIjpbeyIkaWQiOiIyMDYiLCJfYXR0YWNoZWRNaWxlc3RvbmVzIjpbXSwiVGFza0RlZmluaXRpb24iOnsiJGlkIjoiMjA3IiwiR3JvdXBOYW1lIjpudWxsLCJTdGFydERhdGUiOiIyMDIyLTAyLTAxVDAwOjAwOjAwWiIsIkVuZERhdGUiOiIyMDIzLTEyLTMxVDIzOjU5OjU5Ljk5OVoiLCJQZXJjZW50YWdlQ29tcGxldGUiOjAuMCwiU3R5bGUiOnsiJGlkIjoiMjA4IiwiU2hhcGUiOjIsIlNoYXBlVGhpY2tuZXNzIjoxLCJEdXJhdGlvbkZvcm1hdCI6MCwiSW5jbHVkZU5vbldvcmtpbmdEYXlzSW5EdXJhdGlvbiI6ZmFsc2UsIlBlcmNlbnRhZ2VDb21wbGV0ZVN0eWxlIjp7IiRpZCI6IjIwOSIsIkZvbnRTZXR0aW5ncyI6eyIkaWQiOiIyMTAiLCJGb250U2l6ZSI6OSwiRm9udE5hbWUiOiJBcmlhbCIsIklzQm9sZCI6ZmFsc2UsIklzSXRhbGljIjpmYWxzZSwiSXNVbmRlcmxpbmVkIjpmYWxzZSwiUGFyZW50U3R5bGUiOm51bGx9LCJBdXRvU2l6ZSI6MCwiRm9yZWdyb3VuZCI6eyIkaWQiOiIyMTEiLCJDb2xvciI6eyIkaWQiOiIyMTI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yMTMiLCJMaW5lQ29sb3IiOm51bGwsIkxpbmVXZWlnaHQiOjAuMCwiTGluZVR5cGUiOjAsIlBhcmVudFN0eWxlIjpudWxsfSwiUGFyZW50U3R5bGUiOm51bGx9LCJEdXJhdGlvblN0eWxlIjp7IiRpZCI6IjIxNCIsIkZvbnRTZXR0aW5ncyI6eyIkaWQiOiIyMTUiLCJGb250U2l6ZSI6OSwiRm9udE5hbWUiOiJBcmlhbCIsIklzQm9sZCI6ZmFsc2UsIklzSXRhbGljIjpmYWxzZSwiSXNVbmRlcmxpbmVkIjpmYWxzZSwiUGFyZW50U3R5bGUiOm51bGx9LCJBdXRvU2l6ZSI6MCwiRm9yZWdyb3VuZCI6eyIkaWQiOiIyMTYiLCJDb2xvciI6eyIkaWQiOiIyMTc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IxOCIsIkxpbmVDb2xvciI6bnVsbCwiTGluZVdlaWdodCI6MC4wLCJMaW5lVHlwZSI6MCwiUGFyZW50U3R5bGUiOm51bGx9LCJQYXJlbnRTdHlsZSI6bnVsbH0sIkhvcml6b250YWxDb25uZWN0b3JTdHlsZSI6eyIkaWQiOiIyMTkiLCJMaW5lQ29sb3IiOnsiJHJlZiI6IjY2In0sIkxpbmVXZWlnaHQiOjEuMCwiTGluZVR5cGUiOjAsIlBhcmVudFN0eWxlIjpudWxsfSwiVmVydGljYWxDb25uZWN0b3JTdHlsZSI6eyIkaWQiOiIyMjA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MjIxIiwiTWFyZ2luIjp7IiRyZWYiOiI3MiJ9LCJQYWRkaW5nIjp7IiRyZWYiOiI3MyJ9LCJCYWNrZ3JvdW5kIjp7IiRpZCI6IjIyMiIsIkNvbG9yIjp7IiRpZCI6IjIyMyIsIkEiOjI1NSwiUiI6ODgsIkciOjE1NCwiQiI6MjE1fX0sIklzVmlzaWJsZSI6dHJ1ZSwiV2lkdGgiOjAuMCwiSGVpZ2h0IjoxNi4wLCJCb3JkZXJTdHlsZSI6eyIkaWQiOiIyMjQiLCJMaW5lQ29sb3IiOnsiJHJlZiI6Ijc3In0sIkxpbmVXZWlnaHQiOjAuMCwiTGluZVR5cGUiOjAsIlBhcmVudFN0eWxlIjpudWxsfSwiUGFyZW50U3R5bGUiOm51bGx9LCJUaXRsZVN0eWxlIjp7IiRpZCI6IjIyNSIsIkZvbnRTZXR0aW5ncyI6eyIkaWQiOiIyMjYiLCJGb250U2l6ZSI6MTAsIkZvbnROYW1lIjoiQXJpYWwiLCJJc0JvbGQiOnRydWUsIklzSXRhbGljIjpmYWxzZSwiSXNVbmRlcmxpbmVkIjpmYWxzZSwiUGFyZW50U3R5bGUiOm51bGx9LCJBdXRvU2l6ZSI6MCwiRm9yZWdyb3VuZCI6eyIkaWQiOiIyMjciLCJDb2xvciI6eyIkaWQiOiIyMjg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IyOSIsIkxpbmVDb2xvciI6bnVsbCwiTGluZVdlaWdodCI6MC4wLCJMaW5lVHlwZSI6MCwiUGFyZW50U3R5bGUiOm51bGx9LCJQYXJlbnRTdHlsZSI6bnVsbH0sIkRhdGVTdHlsZSI6eyIkaWQiOiIyMzAiLCJGb250U2V0dGluZ3MiOnsiJGlkIjoiMjMxIiwiRm9udFNpemUiOjEwLCJGb250TmFtZSI6IkFyaWFsIiwiSXNCb2xkIjpmYWxzZSwiSXNJdGFsaWMiOmZhbHNlLCJJc1VuZGVybGluZWQiOmZhbHNlLCJQYXJlbnRTdHlsZSI6bnVsbH0sIkF1dG9TaXplIjowLCJGb3JlZ3JvdW5kIjp7IiRpZCI6IjIzMiIsIkNvbG9yIjp7IiRpZCI6IjIzMy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yMzQiLCJMaW5lQ29sb3IiOm51bGwsIkxpbmVXZWlnaHQiOjAuMCwiTGluZVR5cGUiOjAsIlBhcmVudFN0eWxlIjpudWxsfSwiUGFyZW50U3R5bGUiOm51bGx9LCJEYXRlRm9ybWF0Ijp7IiRpZCI6IjIzN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yMzYiLCJGb3JtYXQiOjAsIklzVmlzaWJsZSI6ZmFsc2UsIkxhc3RLbm93blZpc2liaWxpdHlTdGF0ZSI6ZmFsc2V9LCJJc1Zpc2libGUiOnRydWUsIlBhcmVudFN0eWxlIjpudWxsfSwiSW5kZXgiOjIsIlNtYXJ0RHVyYXRpb25BY3RpdmF0ZWQiOmZhbHNlLCJEYXRlRm9ybWF0Ijp7IiRyZWYiOiIyMzUifSwiV2Vla051bWJlcmluZyI6eyIkaWQiOiIyMzciLCJGb3JtYXQiOjAsIklzVmlzaWJsZSI6ZmFsc2UsIkxhc3RLbm93blZpc2liaWxpdHlTdGF0ZSI6ZmFsc2V9LCJJZCI6IjRlMmJmMTQyLWUyNDMtNGY0Ni1iNDlmLTE5ODM1YTEzZTcxOSIsIkltcG9ydElkIjpudWxsLCJUaXRsZSI6IkRpc3RyaWN0cyBDb250aW51ZSAtIEFsbCBDdXJyZW50IEZ1bmN0aW9ucyIsIk5vdGUiOm51bGwsIkh5cGVybGluayI6eyIkaWQiOiIyMzgiLCJBZGRyZXNzIjoiIiwiU3ViQWRkcmVzcyI6IiJ9LCJJc0NoYW5nZWQiOmZhbHNlLCJJc05ldyI6ZmFsc2V9fV0sIl9taWxlc3RvbmVzIjpbXSwiSWQiOiI0MDZhZWI0OC05NDVmLTQ2ZDQtODYwNC1jNTljYjZiNDQyMWEiLCJJc1NpbmdsZUl0ZW1Sb3ciOmZhbHNlfSx7IiRpZCI6IjIzOSIsIl90YXNrcyI6W3siJGlkIjoiMjQwIiwiX2F0dGFjaGVkTWlsZXN0b25lcyI6W10sIlRhc2tEZWZpbml0aW9uIjp7IiRpZCI6IjI0MSIsIkdyb3VwTmFtZSI6bnVsbCwiU3RhcnREYXRlIjoiMjAyMi0xMC0wMVQwMDowMDowMFoiLCJFbmREYXRlIjoiMjAyMy0xMi0zMVQyMzo1OTo1OS45OTlaIiwiUGVyY2VudGFnZUNvbXBsZXRlIjowLjAsIlN0eWxlIjp7IiRpZCI6IjI0MiIsIlNoYXBlIjoyLCJTaGFwZVRoaWNrbmVzcyI6MSwiRHVyYXRpb25Gb3JtYXQiOjAsIkluY2x1ZGVOb25Xb3JraW5nRGF5c0luRHVyYXRpb24iOmZhbHNlLCJQZXJjZW50YWdlQ29tcGxldGVTdHlsZSI6eyIkaWQiOiIyNDMiLCJGb250U2V0dGluZ3MiOnsiJGlkIjoiMjQ0IiwiRm9udFNpemUiOjksIkZvbnROYW1lIjoiQXJpYWwiLCJJc0JvbGQiOmZhbHNlLCJJc0l0YWxpYyI6ZmFsc2UsIklzVW5kZXJsaW5lZCI6ZmFsc2UsIlBhcmVudFN0eWxlIjpudWxsfSwiQXV0b1NpemUiOjAsIkZvcmVncm91bmQiOnsiJGlkIjoiMjQ1IiwiQ29sb3IiOnsiJGlkIjoiMjQ2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MjQ3IiwiTGluZUNvbG9yIjpudWxsLCJMaW5lV2VpZ2h0IjowLjAsIkxpbmVUeXBlIjowLCJQYXJlbnRTdHlsZSI6bnVsbH0sIlBhcmVudFN0eWxlIjpudWxsfSwiRHVyYXRpb25TdHlsZSI6eyIkaWQiOiIyNDgiLCJGb250U2V0dGluZ3MiOnsiJGlkIjoiMjQ5IiwiRm9udFNpemUiOjksIkZvbnROYW1lIjoiQXJpYWwiLCJJc0JvbGQiOmZhbHNlLCJJc0l0YWxpYyI6ZmFsc2UsIklzVW5kZXJsaW5lZCI6ZmFsc2UsIlBhcmVudFN0eWxlIjpudWxsfSwiQXV0b1NpemUiOjAsIkZvcmVncm91bmQiOnsiJGlkIjoiMjUwIiwiQ29sb3IiOnsiJGlkIjoiMjUx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yNTIiLCJMaW5lQ29sb3IiOm51bGwsIkxpbmVXZWlnaHQiOjAuMCwiTGluZVR5cGUiOjAsIlBhcmVudFN0eWxlIjpudWxsfSwiUGFyZW50U3R5bGUiOm51bGx9LCJIb3Jpem9udGFsQ29ubmVjdG9yU3R5bGUiOnsiJGlkIjoiMjUzIiwiTGluZUNvbG9yIjp7IiRyZWYiOiI2NiJ9LCJMaW5lV2VpZ2h0IjoxLjAsIkxpbmVUeXBlIjowLCJQYXJlbnRTdHlsZSI6bnVsbH0sIlZlcnRpY2FsQ29ubmVjdG9yU3R5bGUiOnsiJGlkIjoiMjU0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I1NSIsIk1hcmdpbiI6eyIkcmVmIjoiNzIifSwiUGFkZGluZyI6eyIkcmVmIjoiNzMifSwiQmFja2dyb3VuZCI6eyIkaWQiOiIyNTYiLCJDb2xvciI6eyIkaWQiOiIyNTciLCJBIjoyNTUsIlIiOjg4LCJHIjoxNTQsIkIiOjIxNX19LCJJc1Zpc2libGUiOnRydWUsIldpZHRoIjowLjAsIkhlaWdodCI6MTYuMCwiQm9yZGVyU3R5bGUiOnsiJGlkIjoiMjU4IiwiTGluZUNvbG9yIjp7IiRyZWYiOiI3NyJ9LCJMaW5lV2VpZ2h0IjowLjAsIkxpbmVUeXBlIjowLCJQYXJlbnRTdHlsZSI6bnVsbH0sIlBhcmVudFN0eWxlIjpudWxsfSwiVGl0bGVTdHlsZSI6eyIkaWQiOiIyNTkiLCJGb250U2V0dGluZ3MiOnsiJGlkIjoiMjYwIiwiRm9udFNpemUiOjEwLCJGb250TmFtZSI6IkFyaWFsIiwiSXNCb2xkIjp0cnVlLCJJc0l0YWxpYyI6ZmFsc2UsIklzVW5kZXJsaW5lZCI6ZmFsc2UsIlBhcmVudFN0eWxlIjpudWxsfSwiQXV0b1NpemUiOjAsIkZvcmVncm91bmQiOnsiJGlkIjoiMjYxIiwiQ29sb3IiOnsiJGlkIjoiMjYy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yNjMiLCJMaW5lQ29sb3IiOm51bGwsIkxpbmVXZWlnaHQiOjAuMCwiTGluZVR5cGUiOjAsIlBhcmVudFN0eWxlIjpudWxsfSwiUGFyZW50U3R5bGUiOm51bGx9LCJEYXRlU3R5bGUiOnsiJGlkIjoiMjY0IiwiRm9udFNldHRpbmdzIjp7IiRpZCI6IjI2NSIsIkZvbnRTaXplIjo5LCJGb250TmFtZSI6IkFyaWFsIiwiSXNCb2xkIjpmYWxzZSwiSXNJdGFsaWMiOmZhbHNlLCJJc1VuZGVybGluZWQiOmZhbHNlLCJQYXJlbnRTdHlsZSI6bnVsbH0sIkF1dG9TaXplIjowLCJGb3JlZ3JvdW5kIjp7IiRpZCI6IjI2NiIsIkNvbG9yIjp7IiRpZCI6IjI2Ny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yNjgiLCJMaW5lQ29sb3IiOm51bGwsIkxpbmVXZWlnaHQiOjAuMCwiTGluZVR5cGUiOjAsIlBhcmVudFN0eWxlIjpudWxsfSwiUGFyZW50U3R5bGUiOm51bGx9LCJEYXRlRm9ybWF0Ijp7IiRpZCI6IjI2O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yNzAiLCJGb3JtYXQiOjAsIklzVmlzaWJsZSI6ZmFsc2UsIkxhc3RLbm93blZpc2liaWxpdHlTdGF0ZSI6ZmFsc2V9LCJJc1Zpc2libGUiOmZhbHNlLCJQYXJlbnRTdHlsZSI6bnVsbH0sIkluZGV4IjoxLCJTbWFydER1cmF0aW9uQWN0aXZhdGVkIjpmYWxzZSwiRGF0ZUZvcm1hdCI6eyIkcmVmIjoiMjY5In0sIldlZWtOdW1iZXJpbmciOnsiJGlkIjoiMjcxIiwiRm9ybWF0IjowLCJJc1Zpc2libGUiOmZhbHNlLCJMYXN0S25vd25WaXNpYmlsaXR5U3RhdGUiOmZhbHNlfSwiSWQiOiI4Y2UwOTcwZS0xNjkzLTQzZjAtOTg4NC1iMDBiYjE4YWY3MDUiLCJJbXBvcnRJZCI6bnVsbCwiVGl0bGUiOiJFc3RhYmxpc2ggSW1wbGVtZW50YXRpb24gVGFzayBGb3JjZSIsIk5vdGUiOm51bGwsIkh5cGVybGluayI6eyIkaWQiOiIyNzIiLCJBZGRyZXNzIjoiIiwiU3ViQWRkcmVzcyI6IiJ9LCJJc0NoYW5nZWQiOmZhbHNlLCJJc05ldyI6ZmFsc2V9fV0sIl9taWxlc3RvbmVzIjpbXSwiSWQiOiI0ZTU3Yzg3ZS1iYjBlLTQwOTgtYjFiMC04ZDAwZjYxZDNkNDAiLCJJc1NpbmdsZUl0ZW1Sb3ciOmZhbHNlfSx7IiRpZCI6IjI3MyIsIl90YXNrcyI6W3siJGlkIjoiMjc0IiwiX2F0dGFjaGVkTWlsZXN0b25lcyI6W10sIlRhc2tEZWZpbml0aW9uIjp7IiRpZCI6IjI3NSIsIkdyb3VwTmFtZSI6bnVsbCwiU3RhcnREYXRlIjoiMjAyMy0wMy0wMVQwMDowMDowMFoiLCJFbmREYXRlIjoiMjAyMy0wNS0zMVQyMzo1OTo1OS45OTlaIiwiUGVyY2VudGFnZUNvbXBsZXRlIjowLjAsIlN0eWxlIjp7IiRpZCI6IjI3NiIsIlNoYXBlIjoyLCJTaGFwZVRoaWNrbmVzcyI6MSwiRHVyYXRpb25Gb3JtYXQiOjAsIkluY2x1ZGVOb25Xb3JraW5nRGF5c0luRHVyYXRpb24iOmZhbHNlLCJQZXJjZW50YWdlQ29tcGxldGVTdHlsZSI6eyIkaWQiOiIyNzciLCJGb250U2V0dGluZ3MiOnsiJGlkIjoiMjc4IiwiRm9udFNpemUiOjksIkZvbnROYW1lIjoiQXJpYWwiLCJJc0JvbGQiOmZhbHNlLCJJc0l0YWxpYyI6ZmFsc2UsIklzVW5kZXJsaW5lZCI6ZmFsc2UsIlBhcmVudFN0eWxlIjpudWxsfSwiQXV0b1NpemUiOjAsIkZvcmVncm91bmQiOnsiJGlkIjoiMjc5IiwiQ29sb3IiOnsiJGlkIjoiMjgw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MjgxIiwiTGluZUNvbG9yIjpudWxsLCJMaW5lV2VpZ2h0IjowLjAsIkxpbmVUeXBlIjowLCJQYXJlbnRTdHlsZSI6bnVsbH0sIlBhcmVudFN0eWxlIjpudWxsfSwiRHVyYXRpb25TdHlsZSI6eyIkaWQiOiIyODIiLCJGb250U2V0dGluZ3MiOnsiJGlkIjoiMjgzIiwiRm9udFNpemUiOjksIkZvbnROYW1lIjoiQXJpYWwiLCJJc0JvbGQiOmZhbHNlLCJJc0l0YWxpYyI6ZmFsc2UsIklzVW5kZXJsaW5lZCI6ZmFsc2UsIlBhcmVudFN0eWxlIjpudWxsfSwiQXV0b1NpemUiOjAsIkZvcmVncm91bmQiOnsiJGlkIjoiMjg0IiwiQ29sb3IiOnsiJGlkIjoiMjg1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yODYiLCJMaW5lQ29sb3IiOm51bGwsIkxpbmVXZWlnaHQiOjAuMCwiTGluZVR5cGUiOjAsIlBhcmVudFN0eWxlIjpudWxsfSwiUGFyZW50U3R5bGUiOm51bGx9LCJIb3Jpem9udGFsQ29ubmVjdG9yU3R5bGUiOnsiJGlkIjoiMjg3IiwiTGluZUNvbG9yIjp7IiRyZWYiOiI2NiJ9LCJMaW5lV2VpZ2h0IjoxLjAsIkxpbmVUeXBlIjowLCJQYXJlbnRTdHlsZSI6bnVsbH0sIlZlcnRpY2FsQ29ubmVjdG9yU3R5bGUiOnsiJGlkIjoiMjg4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I4OSIsIk1hcmdpbiI6eyIkcmVmIjoiNzIifSwiUGFkZGluZyI6eyIkcmVmIjoiNzMifSwiQmFja2dyb3VuZCI6eyIkaWQiOiIyOTAiLCJDb2xvciI6eyIkaWQiOiIyOTEiLCJBIjoyNTUsIlIiOjg4LCJHIjoxNTQsIkIiOjIxNX19LCJJc1Zpc2libGUiOnRydWUsIldpZHRoIjowLjAsIkhlaWdodCI6MTYuMCwiQm9yZGVyU3R5bGUiOnsiJGlkIjoiMjkyIiwiTGluZUNvbG9yIjp7IiRyZWYiOiI3NyJ9LCJMaW5lV2VpZ2h0IjowLjAsIkxpbmVUeXBlIjowLCJQYXJlbnRTdHlsZSI6bnVsbH0sIlBhcmVudFN0eWxlIjpudWxsfSwiVGl0bGVTdHlsZSI6eyIkaWQiOiIyOTMiLCJGb250U2V0dGluZ3MiOnsiJGlkIjoiMjk0IiwiRm9udFNpemUiOjEwLCJGb250TmFtZSI6IkFyaWFsIiwiSXNCb2xkIjp0cnVlLCJJc0l0YWxpYyI6ZmFsc2UsIklzVW5kZXJsaW5lZCI6ZmFsc2UsIlBhcmVudFN0eWxlIjpudWxsfSwiQXV0b1NpemUiOjAsIkZvcmVncm91bmQiOnsiJGlkIjoiMjk1IiwiQ29sb3IiOnsiJGlkIjoiMjk2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yOTciLCJMaW5lQ29sb3IiOm51bGwsIkxpbmVXZWlnaHQiOjAuMCwiTGluZVR5cGUiOjAsIlBhcmVudFN0eWxlIjpudWxsfSwiUGFyZW50U3R5bGUiOm51bGx9LCJEYXRlU3R5bGUiOnsiJGlkIjoiMjk4IiwiRm9udFNldHRpbmdzIjp7IiRpZCI6IjI5OSIsIkZvbnRTaXplIjo5LCJGb250TmFtZSI6IkFyaWFsIiwiSXNCb2xkIjpmYWxzZSwiSXNJdGFsaWMiOmZhbHNlLCJJc1VuZGVybGluZWQiOmZhbHNlLCJQYXJlbnRTdHlsZSI6bnVsbH0sIkF1dG9TaXplIjowLCJGb3JlZ3JvdW5kIjp7IiRpZCI6IjMwMCIsIkNvbG9yIjp7IiRpZCI6IjMwMS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zMDIiLCJMaW5lQ29sb3IiOm51bGwsIkxpbmVXZWlnaHQiOjAuMCwiTGluZVR5cGUiOjAsIlBhcmVudFN0eWxlIjpudWxsfSwiUGFyZW50U3R5bGUiOm51bGx9LCJEYXRlRm9ybWF0Ijp7IiRpZCI6IjMwMy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zMDQiLCJGb3JtYXQiOjAsIklzVmlzaWJsZSI6ZmFsc2UsIkxhc3RLbm93blZpc2liaWxpdHlTdGF0ZSI6ZmFsc2V9LCJJc1Zpc2libGUiOnRydWUsIlBhcmVudFN0eWxlIjpudWxsfSwiSW5kZXgiOjMsIlNtYXJ0RHVyYXRpb25BY3RpdmF0ZWQiOmZhbHNlLCJEYXRlRm9ybWF0Ijp7IiRyZWYiOiIzMDMifSwiV2Vla051bWJlcmluZyI6eyIkaWQiOiIzMDUiLCJGb3JtYXQiOjAsIklzVmlzaWJsZSI6ZmFsc2UsIkxhc3RLbm93blZpc2liaWxpdHlTdGF0ZSI6ZmFsc2V9LCJJZCI6IjMxZmZiYzcxLTczMjEtNGZmNC1hYzc5LWNmODFhN2Q3NTkwZiIsIkltcG9ydElkIjpudWxsLCJUaXRsZSI6IkNvbnN1bHQgb24gUHJvcG9zZWQgUmVnaW9uIG1vZGVsIiwiTm90ZSI6bnVsbCwiSHlwZXJsaW5rIjp7IiRpZCI6IjMwNiIsIkFkZHJlc3MiOiIiLCJTdWJBZGRyZXNzIjoiIn0sIklzQ2hhbmdlZCI6ZmFsc2UsIklzTmV3IjpmYWxzZX19XSwiX21pbGVzdG9uZXMiOltdLCJJZCI6IjQ4YTRlNzYxLTA4NzYtNDEyNS04ZmU3LTAxMjQzNGYzMjg3NCIsIklzU2luZ2xlSXRlbVJvdyI6ZmFsc2V9LHsiJGlkIjoiMzA3IiwiX3Rhc2tzIjpbXSwiX21pbGVzdG9uZXMiOlt7IiRpZCI6IjMwOCIsIklkIjoiOGRlNWY5NDEtZWFkZS00M2IwLWFjZTAtZmIwNTU1MTExYjBkIiwiSW5kZXgiOjgsIkdyb3VwSWQiOm51bGwsIlRpdGxlIjoiRXN0YWJsaXNoIE1vbml0b3IgJiBFdmFsdWF0aW9uIFRlYW0iLCJEYXRlVGltZSI6IjIwMjMtMDEtMDFUMjM6NTk6MDBaIiwiUGVyY2VudGFnZUNvbXBsZXRlIjpudWxsLCJOb3RlIjpudWxsLCJTdHlsZSI6eyIkaWQiOiIzMDkiLCJUaXRsZVBvc2l0aW9uIjoiUmlnaHQiLCJEYXRlUG9zaXRpb24iOiJMZWZ0IiwiU2hhcGVUeXBlIjoxLCJTaGFwZVNpemUiOjEsIlNoYXBlU3R5bGUiOnsiJGlkIjoiMzEwIiwiTWFyZ2luIjp7IiRyZWYiOiI4In0sIlBhZGRpbmciOnsiJHJlZiI6IjkifSwiQmFja2dyb3VuZCI6eyIkaWQiOiIzMTEiLCJDb2xvciI6eyIkaWQiOiIzMTIiLCJBIjoyNTUsIlIiOjQ1LCJHIjo0NSwiQiI6NDV9fSwiSXNWaXNpYmxlIjp0cnVlLCJXaWR0aCI6MTguMCwiSGVpZ2h0IjoyMC4wLCJCb3JkZXJTdHlsZSI6eyIkaWQiOiIzMTMiLCJMaW5lQ29sb3IiOnsiJHJlZiI6IjEzIn0sIkxpbmVXZWlnaHQiOjAuMCwiTGluZVR5cGUiOjAsIlBhcmVudFN0eWxlIjpudWxsfSwiUGFyZW50U3R5bGUiOm51bGx9LCJUaXRsZVN0eWxlIjp7IiRpZCI6IjMxNCIsIkZvbnRTZXR0aW5ncyI6eyIkaWQiOiIzMTU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zMTYiLCJGb250U2V0dGluZ3MiOnsiJGlkIjoiMzE3IiwiRm9udFNpemUiOjEwLCJGb250TmFtZSI6IkFyaWFsIiwiSXNCb2xkIjpmYWxzZSwiSXNJdGFsaWMiOmZhbHNlLCJJc1VuZGVybGluZWQiOmZhbHNlLCJQYXJlbnRTdHlsZSI6bnVsbH0sIkF1dG9TaXplIjowLCJGb3JlZ3JvdW5kIjp7IiRyZWYiOiIyNSJ9LCJNYXhXaWR0aCI6OTYwLjAsIk1heEhlaWdodCI6IkluZmluaXR5IiwiU21hcnRGb3JlZ3JvdW5kSXNBY3RpdmUiOmZhbHNlLCJIb3Jpem9udGFsQWxpZ25tZW50IjoxLCJWZXJ0aWNhbEFsaWdubWVudCI6MCwiU21hcnRGb3JlZ3JvdW5kIjpudWxsLCJCYWNrZ3JvdW5kRmlsbFR5cGUiOjAsIk1hcmdpbiI6eyIkcmVmIjoiMjcifSwiUGFkZGluZyI6eyIkcmVmIjoiMjgifSwiQmFja2dyb3VuZCI6eyIkcmVmIjoiMjkifSwiSXNWaXNpYmxlIjp0cnVlLCJXaWR0aCI6MC4wLCJIZWlnaHQiOjAuMCwiQm9yZGVyU3R5bGUiOm51bGwsIlBhcmVudFN0eWxlIjpudWxsfSwiRGF0ZUZvcm1hdCI6eyIkaWQiOiIzMTgiLCJGb3JtYXRTdHJpbmciOiJkIE1NTSIsIlNlcGFyYXRvciI6Ii8iLCJVc2VJbnRlcm5hdGlvbmFsRGF0ZUZvcm1hdCI6dHJ1ZSwiRGF0ZUlzVmlzaWJsZSI6dHJ1ZSwiVGltZUlzVmlzaWJsZSI6ZmFsc2UsIkhvdXJEaWdpdHMiOjAsIkFtUG1EZXNpZ25hdG9yIjowLCJUcmltMDBNaW51dGVzIjpmYWxzZSwiTGFzdEtub3duVmlzaWJpbGl0eVN0YXRlIjpudWxsfSwiV2Vla051bWJlcmluZyI6eyIkaWQiOiIzMTkiLCJGb3JtYXQiOjAsIklzVmlzaWJsZSI6ZmFsc2UsIkxhc3RLbm93blZpc2liaWxpdHlTdGF0ZSI6ZmFsc2V9LCJJc1Zpc2libGUiOmZhbHNlLCJQYXJlbnRTdHlsZSI6bnVsbH0sIkh5cGVybGluayI6bnVsbCwiSW1wb3J0SWQiOm51bGx9XSwiSWQiOiI2OTRlNGYxMC00YmUwLTRmNmUtODljMC0xM2Y0NTlkMjczZWUiLCJJc1NpbmdsZUl0ZW1Sb3ciOmZhbHNlfSx7IiRpZCI6IjMyMCIsIl90YXNrcyI6W10sIl9taWxlc3RvbmVzIjpbeyIkaWQiOiIzMjEiLCJJZCI6ImEzYjUwODgwLTFiMzQtNDUwNi1hYzFlLWVlYTdhZTY2ODc2NyIsIkluZGV4IjozLCJHcm91cElkIjpudWxsLCJUaXRsZSI6IlJJIEJvYXJkIG9mIERpcmVjdG9ycyBBcHByb3ZlIEltcGxlbWVudGF0aW9uIENvc3RzIiwiRGF0ZVRpbWUiOiIyMDIzLTAxLTE4VDIzOjU5OjAwWiIsIlBlcmNlbnRhZ2VDb21wbGV0ZSI6bnVsbCwiTm90ZSI6bnVsbCwiU3R5bGUiOnsiJGlkIjoiMzIyIiwiVGl0bGVQb3NpdGlvbiI6IlJpZ2h0IiwiRGF0ZVBvc2l0aW9uIjoiTGVmdCIsIlNoYXBlVHlwZSI6MSwiU2hhcGVTaXplIjoxLCJTaGFwZVN0eWxlIjp7IiRpZCI6IjMyMyIsIk1hcmdpbiI6eyIkcmVmIjoiOCJ9LCJQYWRkaW5nIjp7IiRyZWYiOiI5In0sIkJhY2tncm91bmQiOnsiJGlkIjoiMzI0IiwiQ29sb3IiOnsiJGlkIjoiMzI1IiwiQSI6MjU1LCJSIjo0NSwiRyI6NDUsIkIiOjQ1fX0sIklzVmlzaWJsZSI6dHJ1ZSwiV2lkdGgiOjE4LjAsIkhlaWdodCI6MjAuMCwiQm9yZGVyU3R5bGUiOnsiJGlkIjoiMzI2IiwiTGluZUNvbG9yIjp7IiRyZWYiOiIxMyJ9LCJMaW5lV2VpZ2h0IjowLjAsIkxpbmVUeXBlIjowLCJQYXJlbnRTdHlsZSI6bnVsbH0sIlBhcmVudFN0eWxlIjpudWxsfSwiVGl0bGVTdHlsZSI6eyIkaWQiOiIzMjciLCJGb250U2V0dGluZ3MiOnsiJGlkIjoiMzI4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MzI5IiwiRm9udFNldHRpbmdzIjp7IiRpZCI6IjMzMC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MzM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zMzIiLCJGb3JtYXQiOjAsIklzVmlzaWJsZSI6ZmFsc2UsIkxhc3RLbm93blZpc2liaWxpdHlTdGF0ZSI6ZmFsc2V9LCJJc1Zpc2libGUiOnRydWUsIlBhcmVudFN0eWxlIjpudWxsfSwiSHlwZXJsaW5rIjpudWxsLCJJbXBvcnRJZCI6bnVsbH1dLCJJZCI6ImUzMzM5NDNjLWU3N2UtNDgxMC05YWE1LWYzNDk5NjM4YzVmNCIsIklzU2luZ2xlSXRlbVJvdyI6ZmFsc2V9XSwiSW5kZXgiOjAsIklkIjoiMTdjMTE0MTUtMGU3Ni00OTk0LTlhNGMtZTg0NTkyNTkxYTgwIiwiSGVhZGVyVGV4dCI6bnVsbCwiSXNEZWZhdWx0Ijp0cnVlLCJTdHlsZSI6eyIkaWQiOiIzMzMiLCJIZWFkZXJTdHlsZSI6eyIkaWQiOiIzMzQiLCJUZXh0U3R5bGUiOnsiJGlkIjoiMzM1IiwiRm9udFNldHRpbmdzIjp7IiRpZCI6IjMzNiIsIkZvbnRTaXplIjoxMSwiRm9udE5hbWUiOiJDYWxpYnJpIiwiSXNCb2xkIjpmYWxzZSwiSXNJdGFsaWMiOmZhbHNlLCJJc1VuZGVybGluZWQiOmZhbHNlLCJQYXJlbnRTdHlsZSI6bnVsbH0sIkF1dG9TaXplIjoyLCJGb3JlZ3JvdW5kIjp7IiRpZCI6IjMzNyIsIkNvbG9yIjp7IiRpZCI6IjMzOCIsIkEiOjI1NSwiUiI6MCwiRyI6MCwiQiI6MH19LCJNYXhXaWR0aCI6IkluZmluaXR5IiwiTWF4SGVpZ2h0IjoiSW5maW5pdHkiLCJTbWFydEZvcmVncm91bmRJc0FjdGl2ZSI6ZmFsc2UsIkhvcml6b250YWxBbGlnbm1lbnQiOjAsIlZlcnRpY2FsQWxpZ25tZW50IjowLCJTbWFydEZvcmVncm91bmQiOm51bGwsIkJhY2tncm91bmRGaWxsVHlwZSI6MCwiTWFyZ2luIjp7IiRpZCI6IjMzOSIsIlRvcCI6MC4wLCJMZWZ0IjowLjAsIlJpZ2h0IjowLjAsIkJvdHRvbSI6MC4wfSwiUGFkZGluZyI6eyIkaWQiOiIzNDAiLCJUb3AiOjAuMCwiTGVmdCI6MC4wLCJSaWdodCI6MC4wLCJCb3R0b20iOjAuMH0sIkJhY2tncm91bmQiOm51bGwsIklzVmlzaWJsZSI6dHJ1ZSwiV2lkdGgiOjAuMCwiSGVpZ2h0IjowLjAsIkJvcmRlclN0eWxlIjpudWxsLCJQYXJlbnRTdHlsZSI6bnVsbH0sIlJlY3RhbmdsZVN0eWxlIjp7IiRpZCI6IjM0MSIsIk1hcmdpbiI6eyIkaWQiOiIzNDIiLCJUb3AiOjAuMCwiTGVmdCI6MC4wLCJSaWdodCI6MC4wLCJCb3R0b20iOjAuMH0sIlBhZGRpbmciOnsiJGlkIjoiMzQzIiwiVG9wIjowLjAsIkxlZnQiOjAuMCwiUmlnaHQiOjAuMCwiQm90dG9tIjowLjB9LCJCYWNrZ3JvdW5kIjp7IiRpZCI6IjM0NCIsIkNvbG9yIjp7IiRpZCI6IjM0NSIsIkEiOjYzLCJSIjo2OCwiRyI6MTE0LCJCIjoxOTZ9fSwiSXNWaXNpYmxlIjp0cnVlLCJXaWR0aCI6MC4wLCJIZWlnaHQiOjAuMCwiQm9yZGVyU3R5bGUiOnsiJGlkIjoiMzQ2IiwiTGluZUNvbG9yIjp7IiRpZCI6IjM0NyIsIiR0eXBlIjoiTkxSRS5Db21tb24uRG9tLlNvbGlkQ29sb3JCcnVzaCwgTkxSRS5Db21tb24iLCJDb2xvciI6eyIkaWQiOiIzNDgiLCJBIjoyNTUsIlIiOjI1NSwiRyI6MCwiQiI6MH19LCJMaW5lV2VpZ2h0IjowLjAsIkxpbmVUeXBlIjowLCJQYXJlbnRTdHlsZSI6bnVsbH0sIlBhcmVudFN0eWxlIjpudWxsfSwiTWFyZ2luIjp7IiRpZCI6IjM0OSIsIlRvcCI6MC4wLCJMZWZ0IjowLjAsIlJpZ2h0IjowLjAsIkJvdHRvbSI6MC4wfSwiUGFkZGluZyI6eyIkaWQiOiIzNTAiLCJUb3AiOjAuMCwiTGVmdCI6MC4wLCJSaWdodCI6MC4wLCJCb3R0b20iOjAuMH0sIkJhY2tncm91bmQiOm51bGwsIklzVmlzaWJsZSI6dHJ1ZSwiV2lkdGgiOjAuMCwiSGVpZ2h0IjowLjAsIkJvcmRlclN0eWxlIjpudWxsLCJQYXJlbnRTdHlsZSI6bnVsbH0sIkJhY2tncm91bmRTdHlsZSI6eyIkaWQiOiIzNTEiLCJNYXJnaW4iOnsiJGlkIjoiMzUyIiwiVG9wIjowLjAsIkxlZnQiOjAuMCwiUmlnaHQiOjAuMCwiQm90dG9tIjowLjB9LCJQYWRkaW5nIjp7IiRpZCI6IjM1MyIsIlRvcCI6MC4wLCJMZWZ0IjowLjAsIlJpZ2h0IjowLjAsIkJvdHRvbSI6MC4wfSwiQmFja2dyb3VuZCI6eyIkaWQiOiIzNTQiLCJDb2xvciI6eyIkaWQiOiIzNTUiLCJBIjo1MSwiUiI6MTU1LCJHIjoxODcsIkIiOjg5fX0sIklzVmlzaWJsZSI6dHJ1ZSwiV2lkdGgiOjAuMCwiSGVpZ2h0IjowLjAsIkJvcmRlclN0eWxlIjp7IiRpZCI6IjM1NiIsIkxpbmVDb2xvciI6eyIkaWQiOiIzNTciLCIkdHlwZSI6Ik5MUkUuQ29tbW9uLkRvbS5Tb2xpZENvbG9yQnJ1c2gsIE5MUkUuQ29tbW9uIiwiQ29sb3IiOnsiJGlkIjoiMzU4IiwiQSI6MjU1LCJSIjoyNTUsIkciOjAsIkIiOjB9fSwiTGluZVdlaWdodCI6MC4wLCJMaW5lVHlwZSI6MCwiUGFyZW50U3R5bGUiOm51bGx9LCJQYXJlbnRTdHlsZSI6bnVsbH0sIk1hcmdpbiI6eyIkaWQiOiIzNTkiLCJUb3AiOjAuMCwiTGVmdCI6MC4wLCJSaWdodCI6MC4wLCJCb3R0b20iOjAuMH0sIlBhZGRpbmciOnsiJGlkIjoiMzYwIiwiVG9wIjowLjAsIkxlZnQiOjAuMCwiUmlnaHQiOjAuMCwiQm90dG9tIjowLjB9LCJJc1Zpc2libGUiOnRydWUsIldpZHRoIjowLjAsIkhlaWdodCI6MC4wLCJCb3JkZXJTdHlsZSI6bnVsbCwiUGFyZW50U3R5bGUiOm51bGx9fV0sIklkIjoiYzA4NzA3ZDgtMDRkOC00OWY5LTllM2MtZTIwMDNjZDhkYTFlIiwiSW5kZXgiOjIsIkhlYWRlclRleHQiOiJTdGFnZSAyIiwiU3R5bGUiOnsiJGlkIjoiMzYxIiwiSGVhZGVyU3R5bGUiOnsiJGlkIjoiMzYyIiwiVGV4dElzVmVydGljYWwiOmZhbHNlLCJUZXh0U3R5bGUiOnsiJGlkIjoiMzYzIiwiRm9udFNldHRpbmdzIjp7IiRpZCI6IjM2NCIsIkZvbnRTaXplIjoxMiwiRm9udE5hbWUiOiJBcmlhbCIsIklzQm9sZCI6ZmFsc2UsIklzSXRhbGljIjpmYWxzZSwiSXNVbmRlcmxpbmVkIjpmYWxzZSwiUGFyZW50U3R5bGUiOm51bGx9LCJBdXRvU2l6ZSI6MiwiRm9yZWdyb3VuZCI6eyIkaWQiOiIzNjUiLCJDb2xvciI6eyIkaWQiOiIzNjYiLCJBIjoyNTUsIlIiOjI1NSwiRyI6MjU1LCJCIjoyNTV9fSwiTWF4V2lkdGgiOiJJbmZpbml0eSIsIk1heEhlaWdodCI6IkluZmluaXR5IiwiU21hcnRGb3JlZ3JvdW5kSXNBY3RpdmUiOmZhbHNlLCJIb3Jpem9udGFsQWxpZ25tZW50IjowLCJWZXJ0aWNhbEFsaWdubWVudCI6MCwiU21hcnRGb3JlZ3JvdW5kIjpudWxsLCJCYWNrZ3JvdW5kRmlsbFR5cGUiOjAsIk1hcmdpbiI6eyIkaWQiOiIzNjciLCJUb3AiOjAuMCwiTGVmdCI6MC4wLCJSaWdodCI6MC4wLCJCb3R0b20iOjAuMH0sIlBhZGRpbmciOnsiJGlkIjoiMzY4IiwiVG9wIjowLjAsIkxlZnQiOjAuMCwiUmlnaHQiOjAuMCwiQm90dG9tIjowLjB9LCJCYWNrZ3JvdW5kIjpudWxsLCJJc1Zpc2libGUiOnRydWUsIldpZHRoIjowLjAsIkhlaWdodCI6MC4wLCJCb3JkZXJTdHlsZSI6bnVsbCwiUGFyZW50U3R5bGUiOm51bGx9LCJSZWN0YW5nbGVTdHlsZSI6eyIkaWQiOiIzNjkiLCJNYXJnaW4iOnsiJGlkIjoiMzcwIiwiVG9wIjowLjAsIkxlZnQiOjAuMCwiUmlnaHQiOjAuMCwiQm90dG9tIjowLjB9LCJQYWRkaW5nIjp7IiRpZCI6IjM3MSIsIlRvcCI6MC4wLCJMZWZ0IjowLjAsIlJpZ2h0IjowLjAsIkJvdHRvbSI6MC4wfSwiQmFja2dyb3VuZCI6eyIkaWQiOiIzNzIiLCJDb2xvciI6eyIkaWQiOiIzNzMiLCJBIjoyNTUsIlIiOjI1NSwiRyI6MTkxLCJCIjo0fX0sIklzVmlzaWJsZSI6dHJ1ZSwiV2lkdGgiOjAuMCwiSGVpZ2h0IjowLjAsIkJvcmRlclN0eWxlIjp7IiRpZCI6IjM3NCIsIkxpbmVDb2xvciI6eyIkaWQiOiIzNzUiLCIkdHlwZSI6Ik5MUkUuQ29tbW9uLkRvbS5Tb2xpZENvbG9yQnJ1c2gsIE5MUkUuQ29tbW9uIiwiQ29sb3IiOnsiJGlkIjoiMzc2IiwiQSI6MjU1LCJSIjoyNTUsIkciOjAsIkIiOjB9fSwiTGluZVdlaWdodCI6MC4wLCJMaW5lVHlwZSI6MCwiUGFyZW50U3R5bGUiOm51bGx9LCJQYXJlbnRTdHlsZSI6bnVsbH0sIk1hcmdpbiI6eyIkaWQiOiIzNzciLCJUb3AiOjAuMCwiTGVmdCI6MC4wLCJSaWdodCI6MC4wLCJCb3R0b20iOjAuMH0sIlBhZGRpbmciOnsiJGlkIjoiMzc4IiwiVG9wIjowLjAsIkxlZnQiOjAuMCwiUmlnaHQiOjAuMCwiQm90dG9tIjowLjB9LCJCYWNrZ3JvdW5kIjpudWxsLCJJc1Zpc2libGUiOnRydWUsIldpZHRoIjowLjAsIkhlaWdodCI6MC4wLCJCb3JkZXJTdHlsZSI6bnVsbCwiUGFyZW50U3R5bGUiOm51bGx9LCJCYWNrZ3JvdW5kU3R5bGUiOnsiJGlkIjoiMzc5IiwiTWFyZ2luIjp7IiRpZCI6IjM4MCIsIlRvcCI6MC4wLCJMZWZ0IjowLjAsIlJpZ2h0IjowLjAsIkJvdHRvbSI6MC4wfSwiUGFkZGluZyI6eyIkaWQiOiIzODEiLCJUb3AiOjAuMCwiTGVmdCI6MC4wLCJSaWdodCI6MC4wLCJCb3R0b20iOjAuMH0sIkJhY2tncm91bmQiOnsiJGlkIjoiMzgyIiwiQ29sb3IiOnsiJGlkIjoiMzgzIiwiQSI6NTEsIlIiOjE2NSwiRyI6MTY1LCJCIjoxNjV9fSwiSXNWaXNpYmxlIjp0cnVlLCJXaWR0aCI6MC4wLCJIZWlnaHQiOjAuMCwiQm9yZGVyU3R5bGUiOnsiJGlkIjoiMzg0IiwiTGluZUNvbG9yIjp7IiRpZCI6IjM4NSIsIiR0eXBlIjoiTkxSRS5Db21tb24uRG9tLlNvbGlkQ29sb3JCcnVzaCwgTkxSRS5Db21tb24iLCJDb2xvciI6eyIkaWQiOiIzODYiLCJBIjoyNTUsIlIiOjI1NSwiRyI6MCwiQiI6MH19LCJMaW5lV2VpZ2h0IjowLjAsIkxpbmVUeXBlIjowLCJQYXJlbnRTdHlsZSI6bnVsbH0sIlBhcmVudFN0eWxlIjpudWxsfSwiSXNBYm92ZVRpbWViYW5kIjpmYWxzZSwiTWFyZ2luIjp7IiRpZCI6IjM4NyIsIlRvcCI6MC4wLCJMZWZ0IjowLjAsIlJpZ2h0IjowLjAsIkJvdHRvbSI6MC4wfSwiUGFkZGluZyI6eyIkaWQiOiIzODgiLCJUb3AiOjAuMCwiTGVmdCI6MC4wLCJSaWdodCI6MC4wLCJCb3R0b20iOjAuMH0sIklzVmlzaWJsZSI6dHJ1ZSwiV2lkdGgiOjAuMCwiSGVpZ2h0IjowLjAsIkJvcmRlclN0eWxlIjp7IiRpZCI6IjM4OSIsIkxpbmVDb2xvciI6bnVsbCwiTGluZVdlaWdodCI6MC4wLCJMaW5lVHlwZSI6MCwiUGFyZW50U3R5bGUiOm51bGx9LCJQYXJlbnRTdHlsZSI6bnVsbH19LHsiJGlkIjoiMzkwIiwiX2FjdGl2aXRpZXMiOlt7IiRpZCI6IjM5MSIsIl9yb3dzIjpbeyIkaWQiOiIzOTIiLCJfdGFza3MiOlt7IiRpZCI6IjM5MyIsIl9hdHRhY2hlZE1pbGVzdG9uZXMiOltdLCJUYXNrRGVmaW5pdGlvbiI6eyIkaWQiOiIzOTQiLCJHcm91cE5hbWUiOm51bGwsIlN0YXJ0RGF0ZSI6IjIwMjMtMDEtMDFUMDA6MDA6MDBaIiwiRW5kRGF0ZSI6IjIwMjMtMTItMzFUMjM6NTk6NTkuOTk5WiIsIlBlcmNlbnRhZ2VDb21wbGV0ZSI6MC4wLCJTdHlsZSI6eyIkaWQiOiIzOTUiLCJTaGFwZSI6MiwiU2hhcGVUaGlja25lc3MiOjEsIkR1cmF0aW9uRm9ybWF0IjowLCJJbmNsdWRlTm9uV29ya2luZ0RheXNJbkR1cmF0aW9uIjpmYWxzZSwiUGVyY2VudGFnZUNvbXBsZXRlU3R5bGUiOnsiJGlkIjoiMzk2IiwiRm9udFNldHRpbmdzIjp7IiRpZCI6IjM5NyIsIkZvbnRTaXplIjo5LCJGb250TmFtZSI6IkFyaWFsIiwiSXNCb2xkIjpmYWxzZSwiSXNJdGFsaWMiOmZhbHNlLCJJc1VuZGVybGluZWQiOmZhbHNlLCJQYXJlbnRTdHlsZSI6bnVsbH0sIkF1dG9TaXplIjowLCJGb3JlZ3JvdW5kIjp7IiRpZCI6IjM5OCIsIkNvbG9yIjp7IiRpZCI6IjM5OS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QwMCIsIkxpbmVDb2xvciI6bnVsbCwiTGluZVdlaWdodCI6MC4wLCJMaW5lVHlwZSI6MCwiUGFyZW50U3R5bGUiOm51bGx9LCJQYXJlbnRTdHlsZSI6bnVsbH0sIkR1cmF0aW9uU3R5bGUiOnsiJGlkIjoiNDAxIiwiRm9udFNldHRpbmdzIjp7IiRpZCI6IjQwMiIsIkZvbnRTaXplIjo5LCJGb250TmFtZSI6IkFyaWFsIiwiSXNCb2xkIjpmYWxzZSwiSXNJdGFsaWMiOmZhbHNlLCJJc1VuZGVybGluZWQiOmZhbHNlLCJQYXJlbnRTdHlsZSI6bnVsbH0sIkF1dG9TaXplIjowLCJGb3JlZ3JvdW5kIjp7IiRpZCI6IjQwMyIsIkNvbG9yIjp7IiRpZCI6IjQwNC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NDA1IiwiTGluZUNvbG9yIjpudWxsLCJMaW5lV2VpZ2h0IjowLjAsIkxpbmVUeXBlIjowLCJQYXJlbnRTdHlsZSI6bnVsbH0sIlBhcmVudFN0eWxlIjpudWxsfSwiSG9yaXpvbnRhbENvbm5lY3RvclN0eWxlIjp7IiRpZCI6IjQwNiIsIkxpbmVDb2xvciI6eyIkcmVmIjoiNjYifSwiTGluZVdlaWdodCI6MS4wLCJMaW5lVHlwZSI6MCwiUGFyZW50U3R5bGUiOm51bGx9LCJWZXJ0aWNhbENvbm5lY3RvclN0eWxlIjp7IiRpZCI6IjQwNyIsIkxpbmVDb2xvciI6eyIkcmVmIjoiNjkifSwiTGluZVdlaWdodCI6MS4wLCJMaW5lVHlwZSI6MCwiUGFyZW50U3R5bGUiOm51bGx9LCJNYXJnaW4iOm51bGwsIlN0YXJ0RGF0ZVBvc2l0aW9uIjo2LCJFbmREYXRlUG9zaXRpb24iOjYsIkRhdGVJc1Zpc2libGUiOmZhbHNlLCJUaXRsZVBvc2l0aW9uIjo0LCJEdXJhdGlvblBvc2l0aW9uIjo2LCJQZXJjZW50YWdlQ29tcGxldGVkUG9zaXRpb24iOjYsIlNwYWNpbmciOjUsIklzQmVsb3dUaW1lYmFuZCI6dHJ1ZSwiUGVyY2VudGFnZUNvbXBsZXRlU2hhcGVPcGFjaXR5IjozNSwiU2hhcGVTdHlsZSI6eyIkaWQiOiI0MDgiLCJNYXJnaW4iOnsiJHJlZiI6IjcyIn0sIlBhZGRpbmciOnsiJHJlZiI6IjczIn0sIkJhY2tncm91bmQiOnsiJGlkIjoiNDA5IiwiQ29sb3IiOnsiJGlkIjoiNDEwIiwiQSI6MjU1LCJSIjo4OCwiRyI6MTU0LCJCIjoyMTV9fSwiSXNWaXNpYmxlIjp0cnVlLCJXaWR0aCI6MC4wLCJIZWlnaHQiOjE2LjAsIkJvcmRlclN0eWxlIjp7IiRpZCI6IjQxMSIsIkxpbmVDb2xvciI6eyIkcmVmIjoiNzcifSwiTGluZVdlaWdodCI6MC4wLCJMaW5lVHlwZSI6MCwiUGFyZW50U3R5bGUiOm51bGx9LCJQYXJlbnRTdHlsZSI6bnVsbH0sIlRpdGxlU3R5bGUiOnsiJGlkIjoiNDEyIiwiRm9udFNldHRpbmdzIjp7IiRpZCI6IjQxMyIsIkZvbnRTaXplIjoxMCwiRm9udE5hbWUiOiJBcmlhbCIsIklzQm9sZCI6dHJ1ZSwiSXNJdGFsaWMiOmZhbHNlLCJJc1VuZGVybGluZWQiOmZhbHNlLCJQYXJlbnRTdHlsZSI6bnVsbH0sIkF1dG9TaXplIjowLCJGb3JlZ3JvdW5kIjp7IiRpZCI6IjQxNCIsIkNvbG9yIjp7IiRpZCI6IjQxNS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NDE2IiwiTGluZUNvbG9yIjpudWxsLCJMaW5lV2VpZ2h0IjowLjAsIkxpbmVUeXBlIjowLCJQYXJlbnRTdHlsZSI6bnVsbH0sIlBhcmVudFN0eWxlIjpudWxsfSwiRGF0ZVN0eWxlIjp7IiRpZCI6IjQxNyIsIkZvbnRTZXR0aW5ncyI6eyIkaWQiOiI0MTgiLCJGb250U2l6ZSI6OSwiRm9udE5hbWUiOiJBcmlhbCIsIklzQm9sZCI6ZmFsc2UsIklzSXRhbGljIjpmYWxzZSwiSXNVbmRlcmxpbmVkIjpmYWxzZSwiUGFyZW50U3R5bGUiOm51bGx9LCJBdXRvU2l6ZSI6MCwiRm9yZWdyb3VuZCI6eyIkaWQiOiI0MTkiLCJDb2xvciI6eyIkaWQiOiI0MjA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mZhbHNlLCJXaWR0aCI6MC4wLCJIZWlnaHQiOjAuMCwiQm9yZGVyU3R5bGUiOnsiJGlkIjoiNDIxIiwiTGluZUNvbG9yIjpudWxsLCJMaW5lV2VpZ2h0IjowLjAsIkxpbmVUeXBlIjowLCJQYXJlbnRTdHlsZSI6bnVsbH0sIlBhcmVudFN0eWxlIjpudWxsfSwiRGF0ZUZvcm1hdCI6eyIkaWQiOiI0MjI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NDIzIiwiRm9ybWF0IjowLCJJc1Zpc2libGUiOmZhbHNlLCJMYXN0S25vd25WaXNpYmlsaXR5U3RhdGUiOmZhbHNlfSwiSXNWaXNpYmxlIjp0cnVlLCJQYXJlbnRTdHlsZSI6bnVsbH0sIkluZGV4IjoxLCJTbWFydER1cmF0aW9uQWN0aXZhdGVkIjpmYWxzZSwiRGF0ZUZvcm1hdCI6eyIkcmVmIjoiNDIyIn0sIldlZWtOdW1iZXJpbmciOnsiJGlkIjoiNDI0IiwiRm9ybWF0IjowLCJJc1Zpc2libGUiOmZhbHNlLCJMYXN0S25vd25WaXNpYmlsaXR5U3RhdGUiOmZhbHNlfSwiSWQiOiJjMTBiYjA5Ny0zMmQ3LTRiOGYtYmE3Yi0wNDFkZjVkMTUxYmMiLCJJbXBvcnRJZCI6bnVsbCwiVGl0bGUiOiJEaXN0cmljdHMgQ29udGludWU6IFByZXBhcmUgVHJhbnNpdGlvbiBvZiBTb21lIEZ1bmN0aW9ucyB0byBSZWdpb25hbCBDb3VuY2lsIiwiTm90ZSI6bnVsbCwiSHlwZXJsaW5rIjp7IiRpZCI6IjQyNSIsIkFkZHJlc3MiOiIiLCJTdWJBZGRyZXNzIjoiIn0sIklzQ2hhbmdlZCI6ZmFsc2UsIklzTmV3IjpmYWxzZX19XSwiX21pbGVzdG9uZXMiOltdLCJJZCI6ImRkZDZjNmJhLWU4MDYtNDRlYy05M2U5LTczMzJiOWZlZTAyMiIsIklzU2luZ2xlSXRlbVJvdyI6ZmFsc2V9LHsiJGlkIjoiNDI2IiwiX3Rhc2tzIjpbeyIkaWQiOiI0MjciLCJfYXR0YWNoZWRNaWxlc3RvbmVzIjpbXSwiVGFza0RlZmluaXRpb24iOnsiJGlkIjoiNDI4IiwiR3JvdXBOYW1lIjpudWxsLCJTdGFydERhdGUiOiIyMDIyLTExLTAxVDAwOjAwOjAwWiIsIkVuZERhdGUiOiIyMDIzLTEyLTMxVDIzOjU5OjU5Ljk5OVoiLCJQZXJjZW50YWdlQ29tcGxldGUiOjAuMCwiU3R5bGUiOnsiJGlkIjoiNDI5IiwiU2hhcGUiOjIsIlNoYXBlVGhpY2tuZXNzIjoxLCJEdXJhdGlvbkZvcm1hdCI6MCwiSW5jbHVkZU5vbldvcmtpbmdEYXlzSW5EdXJhdGlvbiI6ZmFsc2UsIlBlcmNlbnRhZ2VDb21wbGV0ZVN0eWxlIjp7IiRpZCI6IjQzMCIsIkZvbnRTZXR0aW5ncyI6eyIkaWQiOiI0MzEiLCJGb250U2l6ZSI6OSwiRm9udE5hbWUiOiJBcmlhbCIsIklzQm9sZCI6ZmFsc2UsIklzSXRhbGljIjpmYWxzZSwiSXNVbmRlcmxpbmVkIjpmYWxzZSwiUGFyZW50U3R5bGUiOm51bGx9LCJBdXRvU2l6ZSI6MCwiRm9yZWdyb3VuZCI6eyIkaWQiOiI0MzIiLCJDb2xvciI6eyIkaWQiOiI0MzM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0MzQiLCJMaW5lQ29sb3IiOm51bGwsIkxpbmVXZWlnaHQiOjAuMCwiTGluZVR5cGUiOjAsIlBhcmVudFN0eWxlIjpudWxsfSwiUGFyZW50U3R5bGUiOm51bGx9LCJEdXJhdGlvblN0eWxlIjp7IiRpZCI6IjQzNSIsIkZvbnRTZXR0aW5ncyI6eyIkaWQiOiI0MzYiLCJGb250U2l6ZSI6OSwiRm9udE5hbWUiOiJBcmlhbCIsIklzQm9sZCI6ZmFsc2UsIklzSXRhbGljIjpmYWxzZSwiSXNVbmRlcmxpbmVkIjpmYWxzZSwiUGFyZW50U3R5bGUiOm51bGx9LCJBdXRvU2l6ZSI6MCwiRm9yZWdyb3VuZCI6eyIkaWQiOiI0MzciLCJDb2xvciI6eyIkaWQiOiI0Mzg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QzOSIsIkxpbmVDb2xvciI6bnVsbCwiTGluZVdlaWdodCI6MC4wLCJMaW5lVHlwZSI6MCwiUGFyZW50U3R5bGUiOm51bGx9LCJQYXJlbnRTdHlsZSI6bnVsbH0sIkhvcml6b250YWxDb25uZWN0b3JTdHlsZSI6eyIkaWQiOiI0NDAiLCJMaW5lQ29sb3IiOnsiJHJlZiI6IjY2In0sIkxpbmVXZWlnaHQiOjEuMCwiTGluZVR5cGUiOjAsIlBhcmVudFN0eWxlIjpudWxsfSwiVmVydGljYWxDb25uZWN0b3JTdHlsZSI6eyIkaWQiOiI0NDE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DQyIiwiTWFyZ2luIjp7IiRyZWYiOiI3MiJ9LCJQYWRkaW5nIjp7IiRyZWYiOiI3MyJ9LCJCYWNrZ3JvdW5kIjp7IiRpZCI6IjQ0MyIsIkNvbG9yIjp7IiRpZCI6IjQ0NCIsIkEiOjI1NSwiUiI6ODgsIkciOjE1NCwiQiI6MjE1fX0sIklzVmlzaWJsZSI6dHJ1ZSwiV2lkdGgiOjAuMCwiSGVpZ2h0IjoxNi4wLCJCb3JkZXJTdHlsZSI6eyIkaWQiOiI0NDUiLCJMaW5lQ29sb3IiOnsiJHJlZiI6Ijc3In0sIkxpbmVXZWlnaHQiOjAuMCwiTGluZVR5cGUiOjAsIlBhcmVudFN0eWxlIjpudWxsfSwiUGFyZW50U3R5bGUiOm51bGx9LCJUaXRsZVN0eWxlIjp7IiRpZCI6IjQ0NiIsIkZvbnRTZXR0aW5ncyI6eyIkaWQiOiI0NDciLCJGb250U2l6ZSI6MTAsIkZvbnROYW1lIjoiQXJpYWwiLCJJc0JvbGQiOnRydWUsIklzSXRhbGljIjpmYWxzZSwiSXNVbmRlcmxpbmVkIjpmYWxzZSwiUGFyZW50U3R5bGUiOm51bGx9LCJBdXRvU2l6ZSI6MCwiRm9yZWdyb3VuZCI6eyIkaWQiOiI0NDgiLCJDb2xvciI6eyIkaWQiOiI0NDk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Q1MCIsIkxpbmVDb2xvciI6bnVsbCwiTGluZVdlaWdodCI6MC4wLCJMaW5lVHlwZSI6MCwiUGFyZW50U3R5bGUiOm51bGx9LCJQYXJlbnRTdHlsZSI6bnVsbH0sIkRhdGVTdHlsZSI6eyIkaWQiOiI0NTEiLCJGb250U2V0dGluZ3MiOnsiJGlkIjoiNDUyIiwiRm9udFNpemUiOjEwLCJGb250TmFtZSI6IkFyaWFsIiwiSXNCb2xkIjpmYWxzZSwiSXNJdGFsaWMiOmZhbHNlLCJJc1VuZGVybGluZWQiOmZhbHNlLCJQYXJlbnRTdHlsZSI6bnVsbH0sIkF1dG9TaXplIjowLCJGb3JlZ3JvdW5kIjp7IiRpZCI6IjQ1MyIsIkNvbG9yIjp7IiRpZCI6IjQ1NC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0NTUiLCJMaW5lQ29sb3IiOm51bGwsIkxpbmVXZWlnaHQiOjAuMCwiTGluZVR5cGUiOjAsIlBhcmVudFN0eWxlIjpudWxsfSwiUGFyZW50U3R5bGUiOm51bGx9LCJEYXRlRm9ybWF0Ijp7IiRpZCI6IjQ1Ni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0NTciLCJGb3JtYXQiOjAsIklzVmlzaWJsZSI6ZmFsc2UsIkxhc3RLbm93blZpc2liaWxpdHlTdGF0ZSI6ZmFsc2V9LCJJc1Zpc2libGUiOnRydWUsIlBhcmVudFN0eWxlIjpudWxsfSwiSW5kZXgiOjEsIlNtYXJ0RHVyYXRpb25BY3RpdmF0ZWQiOmZhbHNlLCJEYXRlRm9ybWF0Ijp7IiRyZWYiOiI0NTYifSwiV2Vla051bWJlcmluZyI6eyIkaWQiOiI0NTgiLCJGb3JtYXQiOjAsIklzVmlzaWJsZSI6ZmFsc2UsIkxhc3RLbm93blZpc2liaWxpdHlTdGF0ZSI6ZmFsc2V9LCJJZCI6IjQ2Nzg4MjQ2LTdjZDMtNGU3Yi04NDMzLTcyOTBhMzFmZjBkYiIsIkltcG9ydElkIjpudWxsLCJUaXRsZSI6IkltcGxlbWVudGF0aW9uIFRhc2sgRm9yY2UgTWFuYWdlcyBTdGFydC1VcCIsIk5vdGUiOm51bGwsIkh5cGVybGluayI6eyIkaWQiOiI0NTkiLCJBZGRyZXNzIjoiIiwiU3ViQWRkcmVzcyI6IiJ9LCJJc0NoYW5nZWQiOmZhbHNlLCJJc05ldyI6ZmFsc2V9fV0sIl9taWxlc3RvbmVzIjpbXSwiSWQiOiI5ZDljMzgyYy02ZTI1LTQyY2YtYmEwNC1hZjZhYzcyZDQ1MzIiLCJJc1NpbmdsZUl0ZW1Sb3ciOmZhbHNlfSx7IiRpZCI6IjQ2MCIsIl90YXNrcyI6W3siJGlkIjoiNDYxIiwiX2F0dGFjaGVkTWlsZXN0b25lcyI6W10sIlRhc2tEZWZpbml0aW9uIjp7IiRpZCI6IjQ2MiIsIkdyb3VwTmFtZSI6bnVsbCwiU3RhcnREYXRlIjoiMjAyMy0wMi0wMVQwMDowMDowMFoiLCJFbmREYXRlIjoiMjAyMy0wNS0wMVQyMzo1OTo1OS45OTlaIiwiUGVyY2VudGFnZUNvbXBsZXRlIjowLjAsIlN0eWxlIjp7IiRpZCI6IjQ2MyIsIlNoYXBlIjoyLCJTaGFwZVRoaWNrbmVzcyI6MSwiRHVyYXRpb25Gb3JtYXQiOjAsIkluY2x1ZGVOb25Xb3JraW5nRGF5c0luRHVyYXRpb24iOmZhbHNlLCJQZXJjZW50YWdlQ29tcGxldGVTdHlsZSI6eyIkaWQiOiI0NjQiLCJGb250U2V0dGluZ3MiOnsiJGlkIjoiNDY1IiwiRm9udFNpemUiOjksIkZvbnROYW1lIjoiQXJpYWwiLCJJc0JvbGQiOmZhbHNlLCJJc0l0YWxpYyI6ZmFsc2UsIklzVW5kZXJsaW5lZCI6ZmFsc2UsIlBhcmVudFN0eWxlIjpudWxsfSwiQXV0b1NpemUiOjAsIkZvcmVncm91bmQiOnsiJGlkIjoiNDY2IiwiQ29sb3IiOnsiJGlkIjoiNDY3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NDY4IiwiTGluZUNvbG9yIjpudWxsLCJMaW5lV2VpZ2h0IjowLjAsIkxpbmVUeXBlIjowLCJQYXJlbnRTdHlsZSI6bnVsbH0sIlBhcmVudFN0eWxlIjpudWxsfSwiRHVyYXRpb25TdHlsZSI6eyIkaWQiOiI0NjkiLCJGb250U2V0dGluZ3MiOnsiJGlkIjoiNDcwIiwiRm9udFNpemUiOjksIkZvbnROYW1lIjoiQXJpYWwiLCJJc0JvbGQiOmZhbHNlLCJJc0l0YWxpYyI6ZmFsc2UsIklzVW5kZXJsaW5lZCI6ZmFsc2UsIlBhcmVudFN0eWxlIjpudWxsfSwiQXV0b1NpemUiOjAsIkZvcmVncm91bmQiOnsiJGlkIjoiNDcxIiwiQ29sb3IiOnsiJGlkIjoiNDcy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0NzMiLCJMaW5lQ29sb3IiOm51bGwsIkxpbmVXZWlnaHQiOjAuMCwiTGluZVR5cGUiOjAsIlBhcmVudFN0eWxlIjpudWxsfSwiUGFyZW50U3R5bGUiOm51bGx9LCJIb3Jpem9udGFsQ29ubmVjdG9yU3R5bGUiOnsiJGlkIjoiNDc0IiwiTGluZUNvbG9yIjp7IiRyZWYiOiI2NiJ9LCJMaW5lV2VpZ2h0IjoxLjAsIkxpbmVUeXBlIjowLCJQYXJlbnRTdHlsZSI6bnVsbH0sIlZlcnRpY2FsQ29ubmVjdG9yU3R5bGUiOnsiJGlkIjoiNDc1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Q3NiIsIk1hcmdpbiI6eyIkcmVmIjoiNzIifSwiUGFkZGluZyI6eyIkcmVmIjoiNzMifSwiQmFja2dyb3VuZCI6eyIkaWQiOiI0NzciLCJDb2xvciI6eyIkaWQiOiI0NzgiLCJBIjoyNTUsIlIiOjg4LCJHIjoxNTQsIkIiOjIxNX19LCJJc1Zpc2libGUiOnRydWUsIldpZHRoIjowLjAsIkhlaWdodCI6MTYuMCwiQm9yZGVyU3R5bGUiOnsiJGlkIjoiNDc5IiwiTGluZUNvbG9yIjp7IiRyZWYiOiI3NyJ9LCJMaW5lV2VpZ2h0IjowLjAsIkxpbmVUeXBlIjowLCJQYXJlbnRTdHlsZSI6bnVsbH0sIlBhcmVudFN0eWxlIjpudWxsfSwiVGl0bGVTdHlsZSI6eyIkaWQiOiI0ODAiLCJGb250U2V0dGluZ3MiOnsiJGlkIjoiNDgxIiwiRm9udFNpemUiOjEwLCJGb250TmFtZSI6IkFyaWFsIiwiSXNCb2xkIjp0cnVlLCJJc0l0YWxpYyI6ZmFsc2UsIklzVW5kZXJsaW5lZCI6ZmFsc2UsIlBhcmVudFN0eWxlIjpudWxsfSwiQXV0b1NpemUiOjAsIkZvcmVncm91bmQiOnsiJGlkIjoiNDgyIiwiQ29sb3IiOnsiJGlkIjoiNDgz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0ODQiLCJMaW5lQ29sb3IiOm51bGwsIkxpbmVXZWlnaHQiOjAuMCwiTGluZVR5cGUiOjAsIlBhcmVudFN0eWxlIjpudWxsfSwiUGFyZW50U3R5bGUiOm51bGx9LCJEYXRlU3R5bGUiOnsiJGlkIjoiNDg1IiwiRm9udFNldHRpbmdzIjp7IiRpZCI6IjQ4NiIsIkZvbnRTaXplIjo5LCJGb250TmFtZSI6IkFyaWFsIiwiSXNCb2xkIjpmYWxzZSwiSXNJdGFsaWMiOmZhbHNlLCJJc1VuZGVybGluZWQiOmZhbHNlLCJQYXJlbnRTdHlsZSI6bnVsbH0sIkF1dG9TaXplIjowLCJGb3JlZ3JvdW5kIjp7IiRpZCI6IjQ4NyIsIkNvbG9yIjp7IiRpZCI6IjQ4OC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0ODkiLCJMaW5lQ29sb3IiOm51bGwsIkxpbmVXZWlnaHQiOjAuMCwiTGluZVR5cGUiOjAsIlBhcmVudFN0eWxlIjpudWxsfSwiUGFyZW50U3R5bGUiOm51bGx9LCJEYXRlRm9ybWF0Ijp7IiRpZCI6IjQ5M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0OTEiLCJGb3JtYXQiOjAsIklzVmlzaWJsZSI6ZmFsc2UsIkxhc3RLbm93blZpc2liaWxpdHlTdGF0ZSI6ZmFsc2V9LCJJc1Zpc2libGUiOmZhbHNlLCJQYXJlbnRTdHlsZSI6bnVsbH0sIkluZGV4IjoyLCJTbWFydER1cmF0aW9uQWN0aXZhdGVkIjpmYWxzZSwiRGF0ZUZvcm1hdCI6eyIkcmVmIjoiNDkwIn0sIldlZWtOdW1iZXJpbmciOnsiJGlkIjoiNDkyIiwiRm9ybWF0IjowLCJJc1Zpc2libGUiOmZhbHNlLCJMYXN0S25vd25WaXNpYmlsaXR5U3RhdGUiOmZhbHNlfSwiSWQiOiJlYjJkN2EzZi03MjZmLTRlZjgtOGE2OC1lYjk5YWRlNDEyMDAiLCJJbXBvcnRJZCI6bnVsbCwiVGl0bGUiOiJJZGVudGlmeSBDb21tdW5pdHkgTGVhZGVyIENsdWIgR3JvdXBzIiwiTm90ZSI6bnVsbCwiSHlwZXJsaW5rIjp7IiRpZCI6IjQ5MyIsIkFkZHJlc3MiOiIiLCJTdWJBZGRyZXNzIjoiIn0sIklzQ2hhbmdlZCI6ZmFsc2UsIklzTmV3IjpmYWxzZX19XSwiX21pbGVzdG9uZXMiOltdLCJJZCI6IjE1ZjQ1ODUyLWQ3NDctNDczYy04OWFhLTM3Y2IyZTFjYjUxNiIsIklzU2luZ2xlSXRlbVJvdyI6ZmFsc2V9LHsiJGlkIjoiNDk0IiwiX3Rhc2tzIjpbeyIkaWQiOiI0OTUiLCJfYXR0YWNoZWRNaWxlc3RvbmVzIjpbXSwiVGFza0RlZmluaXRpb24iOnsiJGlkIjoiNDk2IiwiR3JvdXBOYW1lIjpudWxsLCJTdGFydERhdGUiOiIyMDIyLTExLTAxVDAwOjAwOjAwWiIsIkVuZERhdGUiOiIyMDIzLTAyLTI4VDIzOjU5OjU5Ljk5OVoiLCJQZXJjZW50YWdlQ29tcGxldGUiOjAuMCwiU3R5bGUiOnsiJGlkIjoiNDk3IiwiU2hhcGUiOjIsIlNoYXBlVGhpY2tuZXNzIjoxLCJEdXJhdGlvbkZvcm1hdCI6MCwiSW5jbHVkZU5vbldvcmtpbmdEYXlzSW5EdXJhdGlvbiI6ZmFsc2UsIlBlcmNlbnRhZ2VDb21wbGV0ZVN0eWxlIjp7IiRpZCI6IjQ5OCIsIkZvbnRTZXR0aW5ncyI6eyIkaWQiOiI0OTkiLCJGb250U2l6ZSI6OSwiRm9udE5hbWUiOiJBcmlhbCIsIklzQm9sZCI6ZmFsc2UsIklzSXRhbGljIjpmYWxzZSwiSXNVbmRlcmxpbmVkIjpmYWxzZSwiUGFyZW50U3R5bGUiOm51bGx9LCJBdXRvU2l6ZSI6MCwiRm9yZWdyb3VuZCI6eyIkaWQiOiI1MDAiLCJDb2xvciI6eyIkaWQiOiI1MDE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1MDIiLCJMaW5lQ29sb3IiOm51bGwsIkxpbmVXZWlnaHQiOjAuMCwiTGluZVR5cGUiOjAsIlBhcmVudFN0eWxlIjpudWxsfSwiUGFyZW50U3R5bGUiOm51bGx9LCJEdXJhdGlvblN0eWxlIjp7IiRpZCI6IjUwMyIsIkZvbnRTZXR0aW5ncyI6eyIkaWQiOiI1MDQiLCJGb250U2l6ZSI6OSwiRm9udE5hbWUiOiJBcmlhbCIsIklzQm9sZCI6ZmFsc2UsIklzSXRhbGljIjpmYWxzZSwiSXNVbmRlcmxpbmVkIjpmYWxzZSwiUGFyZW50U3R5bGUiOm51bGx9LCJBdXRvU2l6ZSI6MCwiRm9yZWdyb3VuZCI6eyIkaWQiOiI1MDUiLCJDb2xvciI6eyIkaWQiOiI1MDYiLCJBIjoyNTUsIlIiOjIzNywiRyI6MTI1LCJCIjo0OX19LCJNYXhXaWR0aCI6OTYwLjAsIk1heEhlaWdodCI6IkluZmluaXR5IiwiU21hcnRGb3JlZ3JvdW5kSXNBY3RpdmUiOmZhbHNlLCJIb3Jpem9udGFsQWxpZ25tZW50IjoxLCJWZXJ0aWNhbEFsaWdubWVudCI6MCwiU21hcnRGb3JlZ3JvdW5kIjpudWxsLCJCYWNrZ3JvdW5kRmlsbFR5cGUiOjAsIk1hcmdpbiI6eyIkcmVmIjoiNjEifSwiUGFkZGluZyI6eyIkcmVmIjoiNjIifSwiQmFja2dyb3VuZCI6eyIkcmVmIjoiNjMifSwiSXNWaXNpYmxlIjpmYWxzZSwiV2lkdGgiOjAuMCwiSGVpZ2h0IjowLjAsIkJvcmRlclN0eWxlIjp7IiRpZCI6IjUwNyIsIkxpbmVDb2xvciI6bnVsbCwiTGluZVdlaWdodCI6MC4wLCJMaW5lVHlwZSI6MCwiUGFyZW50U3R5bGUiOm51bGx9LCJQYXJlbnRTdHlsZSI6bnVsbH0sIkhvcml6b250YWxDb25uZWN0b3JTdHlsZSI6eyIkaWQiOiI1MDgiLCJMaW5lQ29sb3IiOnsiJHJlZiI6IjY2In0sIkxpbmVXZWlnaHQiOjEuMCwiTGluZVR5cGUiOjAsIlBhcmVudFN0eWxlIjpudWxsfSwiVmVydGljYWxDb25uZWN0b3JTdHlsZSI6eyIkaWQiOiI1MDk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TEwIiwiTWFyZ2luIjp7IiRyZWYiOiI3MiJ9LCJQYWRkaW5nIjp7IiRyZWYiOiI3MyJ9LCJCYWNrZ3JvdW5kIjp7IiRpZCI6IjUxMSIsIkNvbG9yIjp7IiRpZCI6IjUxMiIsIkEiOjI1NSwiUiI6ODgsIkciOjE1NCwiQiI6MjE1fX0sIklzVmlzaWJsZSI6dHJ1ZSwiV2lkdGgiOjAuMCwiSGVpZ2h0IjoxNi4wLCJCb3JkZXJTdHlsZSI6eyIkaWQiOiI1MTMiLCJMaW5lQ29sb3IiOnsiJHJlZiI6Ijc3In0sIkxpbmVXZWlnaHQiOjAuMCwiTGluZVR5cGUiOjAsIlBhcmVudFN0eWxlIjpudWxsfSwiUGFyZW50U3R5bGUiOm51bGx9LCJUaXRsZVN0eWxlIjp7IiRpZCI6IjUxNCIsIkZvbnRTZXR0aW5ncyI6eyIkaWQiOiI1MTUiLCJGb250U2l6ZSI6MTAsIkZvbnROYW1lIjoiQXJpYWwiLCJJc0JvbGQiOnRydWUsIklzSXRhbGljIjpmYWxzZSwiSXNVbmRlcmxpbmVkIjpmYWxzZSwiUGFyZW50U3R5bGUiOm51bGx9LCJBdXRvU2l6ZSI6MCwiRm9yZWdyb3VuZCI6eyIkaWQiOiI1MTYiLCJDb2xvciI6eyIkaWQiOiI1MTc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UxOCIsIkxpbmVDb2xvciI6bnVsbCwiTGluZVdlaWdodCI6MC4wLCJMaW5lVHlwZSI6MCwiUGFyZW50U3R5bGUiOm51bGx9LCJQYXJlbnRTdHlsZSI6bnVsbH0sIkRhdGVTdHlsZSI6eyIkaWQiOiI1MTkiLCJGb250U2V0dGluZ3MiOnsiJGlkIjoiNTIwIiwiRm9udFNpemUiOjksIkZvbnROYW1lIjoiQXJpYWwiLCJJc0JvbGQiOmZhbHNlLCJJc0l0YWxpYyI6ZmFsc2UsIklzVW5kZXJsaW5lZCI6ZmFsc2UsIlBhcmVudFN0eWxlIjpudWxsfSwiQXV0b1NpemUiOjAsIkZvcmVncm91bmQiOnsiJGlkIjoiNTIxIiwiQ29sb3IiOnsiJGlkIjoiNTIy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cmVmIjoiOTEifSwiUGFkZGluZyI6eyIkcmVmIjoiOTIifSwiQmFja2dyb3VuZCI6eyIkcmVmIjoiOTMifSwiSXNWaXNpYmxlIjpmYWxzZSwiV2lkdGgiOjAuMCwiSGVpZ2h0IjowLjAsIkJvcmRlclN0eWxlIjp7IiRpZCI6IjUyMyIsIkxpbmVDb2xvciI6bnVsbCwiTGluZVdlaWdodCI6MC4wLCJMaW5lVHlwZSI6MCwiUGFyZW50U3R5bGUiOm51bGx9LCJQYXJlbnRTdHlsZSI6bnVsbH0sIkRhdGVGb3JtYXQiOnsiJGlkIjoiNTI0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UyNSIsIkZvcm1hdCI6MCwiSXNWaXNpYmxlIjpmYWxzZSwiTGFzdEtub3duVmlzaWJpbGl0eVN0YXRlIjpmYWxzZX0sIklzVmlzaWJsZSI6dHJ1ZSwiUGFyZW50U3R5bGUiOm51bGx9LCJJbmRleCI6MSwiU21hcnREdXJhdGlvbkFjdGl2YXRlZCI6ZmFsc2UsIkRhdGVGb3JtYXQiOnsiJHJlZiI6IjUyNCJ9LCJXZWVrTnVtYmVyaW5nIjp7IiRpZCI6IjUyNiIsIkZvcm1hdCI6MCwiSXNWaXNpYmxlIjpmYWxzZSwiTGFzdEtub3duVmlzaWJpbGl0eVN0YXRlIjpmYWxzZX0sIklkIjoiYjBlMTcwN2UtZDNjYi00YWRlLWFmMTEtMjViN2I5NzdlMTQ2IiwiSW1wb3J0SWQiOm51bGwsIlRpdGxlIjoiRGVmaW5lIFJlZ2lvbmFsIENvdW5jaWwgU2VsZWN0aW9uIC8gRWxlY3Rpb24gUHJvY2VzcyIsIk5vdGUiOm51bGwsIkh5cGVybGluayI6eyIkaWQiOiI1MjciLCJBZGRyZXNzIjoiIiwiU3ViQWRkcmVzcyI6IiJ9LCJJc0NoYW5nZWQiOmZhbHNlLCJJc05ldyI6ZmFsc2V9fV0sIl9taWxlc3RvbmVzIjpbXSwiSWQiOiIyNzM1Y2Q5YS02MTMzLTRlNmYtYWFmNS1mNzU2YmJjN2FlZGQiLCJJc1NpbmdsZUl0ZW1Sb3ciOmZhbHNlfV0sIkluZGV4IjowLCJJZCI6Ijc4MGNlMjk2LTk0ZTYtNGE4Mi1hMzFmLWRjOWEwNjE4NWY2MyIsIkhlYWRlclRleHQiOm51bGwsIklzRGVmYXVsdCI6dHJ1ZSwiU3R5bGUiOnsiJGlkIjoiNTI4IiwiSGVhZGVyU3R5bGUiOnsiJGlkIjoiNTI5IiwiVGV4dFN0eWxlIjp7IiRpZCI6IjUzMCIsIkZvbnRTZXR0aW5ncyI6eyIkaWQiOiI1MzEiLCJGb250U2l6ZSI6MTEsIkZvbnROYW1lIjoiQ2FsaWJyaSIsIklzQm9sZCI6ZmFsc2UsIklzSXRhbGljIjpmYWxzZSwiSXNVbmRlcmxpbmVkIjpmYWxzZSwiUGFyZW50U3R5bGUiOm51bGx9LCJBdXRvU2l6ZSI6MiwiRm9yZWdyb3VuZCI6eyIkaWQiOiI1MzIiLCJDb2xvciI6eyIkaWQiOiI1MzM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1MzQiLCJUb3AiOjAuMCwiTGVmdCI6MC4wLCJSaWdodCI6MC4wLCJCb3R0b20iOjAuMH0sIlBhZGRpbmciOnsiJGlkIjoiNTM1IiwiVG9wIjowLjAsIkxlZnQiOjAuMCwiUmlnaHQiOjAuMCwiQm90dG9tIjowLjB9LCJCYWNrZ3JvdW5kIjpudWxsLCJJc1Zpc2libGUiOnRydWUsIldpZHRoIjowLjAsIkhlaWdodCI6MC4wLCJCb3JkZXJTdHlsZSI6bnVsbCwiUGFyZW50U3R5bGUiOm51bGx9LCJSZWN0YW5nbGVTdHlsZSI6eyIkaWQiOiI1MzYiLCJNYXJnaW4iOnsiJGlkIjoiNTM3IiwiVG9wIjowLjAsIkxlZnQiOjAuMCwiUmlnaHQiOjAuMCwiQm90dG9tIjowLjB9LCJQYWRkaW5nIjp7IiRpZCI6IjUzOCIsIlRvcCI6MC4wLCJMZWZ0IjowLjAsIlJpZ2h0IjowLjAsIkJvdHRvbSI6MC4wfSwiQmFja2dyb3VuZCI6eyIkaWQiOiI1MzkiLCJDb2xvciI6eyIkaWQiOiI1NDAiLCJBIjo2MywiUiI6NjgsIkciOjExNCwiQiI6MTk2fX0sIklzVmlzaWJsZSI6dHJ1ZSwiV2lkdGgiOjAuMCwiSGVpZ2h0IjowLjAsIkJvcmRlclN0eWxlIjp7IiRpZCI6IjU0MSIsIkxpbmVDb2xvciI6eyIkaWQiOiI1NDIiLCIkdHlwZSI6Ik5MUkUuQ29tbW9uLkRvbS5Tb2xpZENvbG9yQnJ1c2gsIE5MUkUuQ29tbW9uIiwiQ29sb3IiOnsiJGlkIjoiNTQzIiwiQSI6MjU1LCJSIjoyNTUsIkciOjAsIkIiOjB9fSwiTGluZVdlaWdodCI6MC4wLCJMaW5lVHlwZSI6MCwiUGFyZW50U3R5bGUiOm51bGx9LCJQYXJlbnRTdHlsZSI6bnVsbH0sIk1hcmdpbiI6eyIkaWQiOiI1NDQiLCJUb3AiOjAuMCwiTGVmdCI6MC4wLCJSaWdodCI6MC4wLCJCb3R0b20iOjAuMH0sIlBhZGRpbmciOnsiJGlkIjoiNTQ1IiwiVG9wIjowLjAsIkxlZnQiOjAuMCwiUmlnaHQiOjAuMCwiQm90dG9tIjowLjB9LCJCYWNrZ3JvdW5kIjpudWxsLCJJc1Zpc2libGUiOnRydWUsIldpZHRoIjowLjAsIkhlaWdodCI6MC4wLCJCb3JkZXJTdHlsZSI6bnVsbCwiUGFyZW50U3R5bGUiOm51bGx9LCJCYWNrZ3JvdW5kU3R5bGUiOnsiJGlkIjoiNTQ2IiwiTWFyZ2luIjp7IiRpZCI6IjU0NyIsIlRvcCI6MC4wLCJMZWZ0IjowLjAsIlJpZ2h0IjowLjAsIkJvdHRvbSI6MC4wfSwiUGFkZGluZyI6eyIkaWQiOiI1NDgiLCJUb3AiOjAuMCwiTGVmdCI6MC4wLCJSaWdodCI6MC4wLCJCb3R0b20iOjAuMH0sIkJhY2tncm91bmQiOnsiJGlkIjoiNTQ5IiwiQ29sb3IiOnsiJGlkIjoiNTUwIiwiQSI6NTEsIlIiOjE1NSwiRyI6MTg3LCJCIjo4OX19LCJJc1Zpc2libGUiOnRydWUsIldpZHRoIjowLjAsIkhlaWdodCI6MC4wLCJCb3JkZXJTdHlsZSI6eyIkaWQiOiI1NTEiLCJMaW5lQ29sb3IiOnsiJGlkIjoiNTUyIiwiJHR5cGUiOiJOTFJFLkNvbW1vbi5Eb20uU29saWRDb2xvckJydXNoLCBOTFJFLkNvbW1vbiIsIkNvbG9yIjp7IiRpZCI6IjU1MyIsIkEiOjI1NSwiUiI6MjU1LCJHIjowLCJCIjowfX0sIkxpbmVXZWlnaHQiOjAuMCwiTGluZVR5cGUiOjAsIlBhcmVudFN0eWxlIjpudWxsfSwiUGFyZW50U3R5bGUiOm51bGx9LCJNYXJnaW4iOnsiJGlkIjoiNTU0IiwiVG9wIjowLjAsIkxlZnQiOjAuMCwiUmlnaHQiOjAuMCwiQm90dG9tIjowLjB9LCJQYWRkaW5nIjp7IiRpZCI6IjU1NSIsIlRvcCI6MC4wLCJMZWZ0IjowLjAsIlJpZ2h0IjowLjAsIkJvdHRvbSI6MC4wfSwiSXNWaXNpYmxlIjp0cnVlLCJXaWR0aCI6MC4wLCJIZWlnaHQiOjAuMCwiQm9yZGVyU3R5bGUiOm51bGwsIlBhcmVudFN0eWxlIjpudWxsfX1dLCJJZCI6IjQzZGU3MTA5LWQ4NGYtNDUyMi1hYmI1LTU1ZWQxMDdhMTJjNCIsIkluZGV4IjozLCJIZWFkZXJUZXh0IjoiU3RhZ2UgMyIsIlN0eWxlIjp7IiRpZCI6IjU1NiIsIkhlYWRlclN0eWxlIjp7IiRpZCI6IjU1NyIsIlRleHRJc1ZlcnRpY2FsIjpmYWxzZSwiVGV4dFN0eWxlIjp7IiRpZCI6IjU1OCIsIkZvbnRTZXR0aW5ncyI6eyIkaWQiOiI1NTkiLCJGb250U2l6ZSI6MTIsIkZvbnROYW1lIjoiQXJpYWwiLCJJc0JvbGQiOmZhbHNlLCJJc0l0YWxpYyI6ZmFsc2UsIklzVW5kZXJsaW5lZCI6ZmFsc2UsIlBhcmVudFN0eWxlIjpudWxsfSwiQXV0b1NpemUiOjIsIkZvcmVncm91bmQiOnsiJGlkIjoiNTYwIiwiQ29sb3IiOnsiJGlkIjoiNTYx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NTYyIiwiVG9wIjowLjAsIkxlZnQiOjAuMCwiUmlnaHQiOjAuMCwiQm90dG9tIjowLjB9LCJQYWRkaW5nIjp7IiRpZCI6IjU2MyIsIlRvcCI6MC4wLCJMZWZ0IjowLjAsIlJpZ2h0IjowLjAsIkJvdHRvbSI6MC4wfSwiQmFja2dyb3VuZCI6bnVsbCwiSXNWaXNpYmxlIjp0cnVlLCJXaWR0aCI6MC4wLCJIZWlnaHQiOjAuMCwiQm9yZGVyU3R5bGUiOm51bGwsIlBhcmVudFN0eWxlIjpudWxsfSwiUmVjdGFuZ2xlU3R5bGUiOnsiJGlkIjoiNTY0IiwiTWFyZ2luIjp7IiRpZCI6IjU2NSIsIlRvcCI6MC4wLCJMZWZ0IjowLjAsIlJpZ2h0IjowLjAsIkJvdHRvbSI6MC4wfSwiUGFkZGluZyI6eyIkaWQiOiI1NjYiLCJUb3AiOjAuMCwiTGVmdCI6MC4wLCJSaWdodCI6MC4wLCJCb3R0b20iOjAuMH0sIkJhY2tncm91bmQiOnsiJGlkIjoiNTY3IiwiQ29sb3IiOnsiJGlkIjoiNTY4IiwiQSI6MjU1LCJSIjo0OCwiRyI6ODQsIkIiOjE1MH19LCJJc1Zpc2libGUiOnRydWUsIldpZHRoIjowLjAsIkhlaWdodCI6MC4wLCJCb3JkZXJTdHlsZSI6eyIkaWQiOiI1NjkiLCJMaW5lQ29sb3IiOnsiJGlkIjoiNTcwIiwiJHR5cGUiOiJOTFJFLkNvbW1vbi5Eb20uU29saWRDb2xvckJydXNoLCBOTFJFLkNvbW1vbiIsIkNvbG9yIjp7IiRpZCI6IjU3MSIsIkEiOjI1NSwiUiI6MjU1LCJHIjowLCJCIjowfX0sIkxpbmVXZWlnaHQiOjAuMCwiTGluZVR5cGUiOjAsIlBhcmVudFN0eWxlIjpudWxsfSwiUGFyZW50U3R5bGUiOm51bGx9LCJNYXJnaW4iOnsiJGlkIjoiNTcyIiwiVG9wIjowLjAsIkxlZnQiOjAuMCwiUmlnaHQiOjAuMCwiQm90dG9tIjowLjB9LCJQYWRkaW5nIjp7IiRpZCI6IjU3MyIsIlRvcCI6MC4wLCJMZWZ0IjowLjAsIlJpZ2h0IjowLjAsIkJvdHRvbSI6MC4wfSwiQmFja2dyb3VuZCI6bnVsbCwiSXNWaXNpYmxlIjp0cnVlLCJXaWR0aCI6MC4wLCJIZWlnaHQiOjAuMCwiQm9yZGVyU3R5bGUiOm51bGwsIlBhcmVudFN0eWxlIjpudWxsfSwiQmFja2dyb3VuZFN0eWxlIjp7IiRpZCI6IjU3NCIsIk1hcmdpbiI6eyIkaWQiOiI1NzUiLCJUb3AiOjAuMCwiTGVmdCI6MC4wLCJSaWdodCI6MC4wLCJCb3R0b20iOjAuMH0sIlBhZGRpbmciOnsiJGlkIjoiNTc2IiwiVG9wIjowLjAsIkxlZnQiOjAuMCwiUmlnaHQiOjAuMCwiQm90dG9tIjowLjB9LCJCYWNrZ3JvdW5kIjp7IiRpZCI6IjU3NyIsIkNvbG9yIjp7IiRpZCI6IjU3OCIsIkEiOjUxLCJSIjoxNjUsIkciOjE2NSwiQiI6MTY1fX0sIklzVmlzaWJsZSI6dHJ1ZSwiV2lkdGgiOjAuMCwiSGVpZ2h0IjowLjAsIkJvcmRlclN0eWxlIjp7IiRpZCI6IjU3OSIsIkxpbmVDb2xvciI6eyIkaWQiOiI1ODAiLCIkdHlwZSI6Ik5MUkUuQ29tbW9uLkRvbS5Tb2xpZENvbG9yQnJ1c2gsIE5MUkUuQ29tbW9uIiwiQ29sb3IiOnsiJGlkIjoiNTgxIiwiQSI6MjU1LCJSIjoyNTUsIkciOjAsIkIiOjB9fSwiTGluZVdlaWdodCI6MC4wLCJMaW5lVHlwZSI6MCwiUGFyZW50U3R5bGUiOm51bGx9LCJQYXJlbnRTdHlsZSI6bnVsbH0sIklzQWJvdmVUaW1lYmFuZCI6ZmFsc2UsIk1hcmdpbiI6eyIkaWQiOiI1ODIiLCJUb3AiOjAuMCwiTGVmdCI6MC4wLCJSaWdodCI6MC4wLCJCb3R0b20iOjAuMH0sIlBhZGRpbmciOnsiJGlkIjoiNTgzIiwiVG9wIjowLjAsIkxlZnQiOjAuMCwiUmlnaHQiOjAuMCwiQm90dG9tIjowLjB9LCJJc1Zpc2libGUiOnRydWUsIldpZHRoIjowLjAsIkhlaWdodCI6MC4wLCJCb3JkZXJTdHlsZSI6eyIkaWQiOiI1ODQiLCJMaW5lQ29sb3IiOm51bGwsIkxpbmVXZWlnaHQiOjAuMCwiTGluZVR5cGUiOjAsIlBhcmVudFN0eWxlIjpudWxsfSwiUGFyZW50U3R5bGUiOm51bGx9fSx7IiRpZCI6IjU4NSIsIl9hY3Rpdml0aWVzIjpbeyIkaWQiOiI1ODYiLCJfcm93cyI6W3siJGlkIjoiNTg3IiwiX3Rhc2tzIjpbXSwiX21pbGVzdG9uZXMiOlt7IiRpZCI6IjU4OCIsIklkIjoiNDNmMTAxMmEtYzQ5Ny00Yjg2LTgwNGQtOGIzYzFmMjE1MmRiIiwiSW5kZXgiOjIsIkdyb3VwSWQiOm51bGwsIlRpdGxlIjoiUGlsb3QgRXZhbHVhdGlvbiAmIEFzc2Vzc21lbnQgQmVnaW5zIiwiRGF0ZVRpbWUiOiIyMDI0LTAxLTAxVDIzOjU5OjAwWiIsIlBlcmNlbnRhZ2VDb21wbGV0ZSI6bnVsbCwiTm90ZSI6bnVsbCwiU3R5bGUiOnsiJGlkIjoiNTg5IiwiVGl0bGVQb3NpdGlvbiI6IlJpZ2h0IiwiRGF0ZVBvc2l0aW9uIjoiTGVmdCIsIlNoYXBlVHlwZSI6MSwiU2hhcGVTaXplIjoxLCJTaGFwZVN0eWxlIjp7IiRpZCI6IjU5MCIsIk1hcmdpbiI6eyIkcmVmIjoiOCJ9LCJQYWRkaW5nIjp7IiRyZWYiOiI5In0sIkJhY2tncm91bmQiOnsiJGlkIjoiNTkxIiwiQ29sb3IiOnsiJGlkIjoiNTkyIiwiQSI6MjU1LCJSIjo0NSwiRyI6NDUsIkIiOjQ1fX0sIklzVmlzaWJsZSI6dHJ1ZSwiV2lkdGgiOjE4LjAsIkhlaWdodCI6MjAuMCwiQm9yZGVyU3R5bGUiOnsiJGlkIjoiNTkzIiwiTGluZUNvbG9yIjp7IiRyZWYiOiIxMyJ9LCJMaW5lV2VpZ2h0IjowLjAsIkxpbmVUeXBlIjowLCJQYXJlbnRTdHlsZSI6bnVsbH0sIlBhcmVudFN0eWxlIjpudWxsfSwiVGl0bGVTdHlsZSI6eyIkaWQiOiI1OTQiLCJGb250U2V0dGluZ3MiOnsiJGlkIjoiNTk1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NTk2IiwiRm9udFNldHRpbmdzIjp7IiRpZCI6IjU5Ny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U5O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1OTkiLCJGb3JtYXQiOjAsIklzVmlzaWJsZSI6ZmFsc2UsIkxhc3RLbm93blZpc2liaWxpdHlTdGF0ZSI6ZmFsc2V9LCJJc1Zpc2libGUiOmZhbHNlLCJQYXJlbnRTdHlsZSI6bnVsbH0sIkh5cGVybGluayI6bnVsbCwiSW1wb3J0SWQiOm51bGx9XSwiSWQiOiJiNWY1M2Y3My00MWQwLTQ3ZjEtOTFlMi00NzRmYzZhYzE1ODEiLCJJc1NpbmdsZUl0ZW1Sb3ciOmZhbHNlfSx7IiRpZCI6IjYwMCIsIl90YXNrcyI6W10sIl9taWxlc3RvbmVzIjpbXSwiSWQiOiIxMjQ3ZjI2NS1kNWYyLTQxMjgtYmQ4MS02NGIyMmQ5NzQyMmQiLCJJc1NpbmdsZUl0ZW1Sb3ciOmZhbHNlfSx7IiRpZCI6IjYwMSIsIl90YXNrcyI6W3siJGlkIjoiNjAyIiwiX2F0dGFjaGVkTWlsZXN0b25lcyI6W10sIlRhc2tEZWZpbml0aW9uIjp7IiRpZCI6IjYwMyIsIkdyb3VwTmFtZSI6bnVsbCwiU3RhcnREYXRlIjoiMjAyNC0wNy0wMVQwMDowMDowMFoiLCJFbmREYXRlIjoiMjAyNS0wNi0zMFQyMzo1OTo1OS45OTlaIiwiUGVyY2VudGFnZUNvbXBsZXRlIjowLjAsIlN0eWxlIjp7IiRpZCI6IjYwNCIsIlNoYXBlIjoyLCJTaGFwZVRoaWNrbmVzcyI6MSwiRHVyYXRpb25Gb3JtYXQiOjAsIkluY2x1ZGVOb25Xb3JraW5nRGF5c0luRHVyYXRpb24iOmZhbHNlLCJQZXJjZW50YWdlQ29tcGxldGVTdHlsZSI6eyIkaWQiOiI2MDUiLCJGb250U2V0dGluZ3MiOnsiJGlkIjoiNjA2IiwiRm9udFNpemUiOjksIkZvbnROYW1lIjoiQXJpYWwiLCJJc0JvbGQiOmZhbHNlLCJJc0l0YWxpYyI6ZmFsc2UsIklzVW5kZXJsaW5lZCI6ZmFsc2UsIlBhcmVudFN0eWxlIjpudWxsfSwiQXV0b1NpemUiOjAsIkZvcmVncm91bmQiOnsiJGlkIjoiNjA3IiwiQ29sb3IiOnsiJGlkIjoiNjA4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NjA5IiwiTGluZUNvbG9yIjpudWxsLCJMaW5lV2VpZ2h0IjowLjAsIkxpbmVUeXBlIjowLCJQYXJlbnRTdHlsZSI6bnVsbH0sIlBhcmVudFN0eWxlIjpudWxsfSwiRHVyYXRpb25TdHlsZSI6eyIkaWQiOiI2MTAiLCJGb250U2V0dGluZ3MiOnsiJGlkIjoiNjExIiwiRm9udFNpemUiOjksIkZvbnROYW1lIjoiQXJpYWwiLCJJc0JvbGQiOmZhbHNlLCJJc0l0YWxpYyI6ZmFsc2UsIklzVW5kZXJsaW5lZCI6ZmFsc2UsIlBhcmVudFN0eWxlIjpudWxsfSwiQXV0b1NpemUiOjAsIkZvcmVncm91bmQiOnsiJGlkIjoiNjEyIiwiQ29sb3IiOnsiJGlkIjoiNjEzIiwiQSI6MjU1LCJSIjoyMzcsIkciOjEyNSwiQiI6NDl9fSwiTWF4V2lkdGgiOjk2MC4wLCJNYXhIZWlnaHQiOiJJbmZpbml0eSIsIlNtYXJ0Rm9yZWdyb3VuZElzQWN0aXZlIjpmYWxzZSwiSG9yaXpvbnRhbEFsaWdubWVudCI6MCwiVmVydGljYWxBbGlnbm1lbnQiOjAsIlNtYXJ0Rm9yZWdyb3VuZCI6bnVsbCwiQmFja2dyb3VuZEZpbGxUeXBlIjowLCJNYXJnaW4iOnsiJHJlZiI6IjYxIn0sIlBhZGRpbmciOnsiJHJlZiI6IjYyIn0sIkJhY2tncm91bmQiOnsiJHJlZiI6IjYzIn0sIklzVmlzaWJsZSI6ZmFsc2UsIldpZHRoIjowLjAsIkhlaWdodCI6MC4wLCJCb3JkZXJTdHlsZSI6eyIkaWQiOiI2MTQiLCJMaW5lQ29sb3IiOm51bGwsIkxpbmVXZWlnaHQiOjAuMCwiTGluZVR5cGUiOjAsIlBhcmVudFN0eWxlIjpudWxsfSwiUGFyZW50U3R5bGUiOm51bGx9LCJIb3Jpem9udGFsQ29ubmVjdG9yU3R5bGUiOnsiJGlkIjoiNjE1IiwiTGluZUNvbG9yIjp7IiRyZWYiOiI2NiJ9LCJMaW5lV2VpZ2h0IjoxLjAsIkxpbmVUeXBlIjowLCJQYXJlbnRTdHlsZSI6bnVsbH0sIlZlcnRpY2FsQ29ubmVjdG9yU3R5bGUiOnsiJGlkIjoiNjE2IiwiTGluZUNvbG9yIjp7IiRyZWYiOiI2OSJ9LCJMaW5lV2VpZ2h0IjoxLjAsIkxpbmVUeXBlIjowLCJQYXJlbnRTdHlsZSI6bnVsbH0sIk1hcmdpbiI6bnVsbCwiU3RhcnREYXRlUG9zaXRpb24iOjYsIkVuZERhdGVQb3NpdGlvbiI6NiwiRGF0ZUlzVmlzaWJsZSI6ZmFsc2UsIlRpdGxlUG9zaXRpb24iOjMsIkR1cmF0aW9uUG9zaXRpb24iOjYsIlBlcmNlbnRhZ2VDb21wbGV0ZWRQb3NpdGlvbiI6NiwiU3BhY2luZyI6MywiSXNCZWxvd1RpbWViYW5kIjp0cnVlLCJQZXJjZW50YWdlQ29tcGxldGVTaGFwZU9wYWNpdHkiOjM1LCJTaGFwZVN0eWxlIjp7IiRpZCI6IjYxNyIsIk1hcmdpbiI6eyIkcmVmIjoiNzIifSwiUGFkZGluZyI6eyIkcmVmIjoiNzMifSwiQmFja2dyb3VuZCI6eyIkaWQiOiI2MTgiLCJDb2xvciI6eyIkaWQiOiI2MTkiLCJBIjoyNTUsIlIiOjg4LCJHIjoxNTQsIkIiOjIxNX19LCJJc1Zpc2libGUiOnRydWUsIldpZHRoIjowLjAsIkhlaWdodCI6MTYuMCwiQm9yZGVyU3R5bGUiOnsiJGlkIjoiNjIwIiwiTGluZUNvbG9yIjp7IiRyZWYiOiI3NyJ9LCJMaW5lV2VpZ2h0IjowLjAsIkxpbmVUeXBlIjowLCJQYXJlbnRTdHlsZSI6bnVsbH0sIlBhcmVudFN0eWxlIjpudWxsfSwiVGl0bGVTdHlsZSI6eyIkaWQiOiI2MjEiLCJGb250U2V0dGluZ3MiOnsiJGlkIjoiNjIyIiwiRm9udFNpemUiOjEwLCJGb250TmFtZSI6IkFyaWFsIiwiSXNCb2xkIjp0cnVlLCJJc0l0YWxpYyI6ZmFsc2UsIklzVW5kZXJsaW5lZCI6ZmFsc2UsIlBhcmVudFN0eWxlIjpudWxsfSwiQXV0b1NpemUiOjAsIkZvcmVncm91bmQiOnsiJGlkIjoiNjIzIiwiQ29sb3IiOnsiJGlkIjoiNjI0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2MjUiLCJMaW5lQ29sb3IiOm51bGwsIkxpbmVXZWlnaHQiOjAuMCwiTGluZVR5cGUiOjAsIlBhcmVudFN0eWxlIjpudWxsfSwiUGFyZW50U3R5bGUiOm51bGx9LCJEYXRlU3R5bGUiOnsiJGlkIjoiNjI2IiwiRm9udFNldHRpbmdzIjp7IiRpZCI6IjYyNyIsIkZvbnRTaXplIjoxMCwiRm9udE5hbWUiOiJBcmlhbCIsIklzQm9sZCI6ZmFsc2UsIklzSXRhbGljIjpmYWxzZSwiSXNVbmRlcmxpbmVkIjpmYWxzZSwiUGFyZW50U3R5bGUiOm51bGx9LCJBdXRvU2l6ZSI6MCwiRm9yZWdyb3VuZCI6eyIkaWQiOiI2MjgiLCJDb2xvciI6eyIkaWQiOiI2MjkiLCJBIjoyNTUsIlIiOjY4LCJHIjo4NCwiQiI6MTA2fX0sIk1heFdpZHRoIjo5NjAuMCwiTWF4SGVpZ2h0IjoiSW5maW5pdHkiLCJTbWFydEZvcmVncm91bmRJc0FjdGl2ZSI6ZmFsc2UsIkhvcml6b250YWxBbGlnbm1lbnQiOjAsIlZlcnRpY2FsQWxpZ25tZW50IjowLCJTbWFydEZvcmVncm91bmQiOm51bGwsIkJhY2tncm91bmRGaWxsVHlwZSI6MCwiTWFyZ2luIjp7IiRyZWYiOiI5MSJ9LCJQYWRkaW5nIjp7IiRyZWYiOiI5MiJ9LCJCYWNrZ3JvdW5kIjp7IiRyZWYiOiI5MyJ9LCJJc1Zpc2libGUiOmZhbHNlLCJXaWR0aCI6MC4wLCJIZWlnaHQiOjAuMCwiQm9yZGVyU3R5bGUiOnsiJGlkIjoiNjMwIiwiTGluZUNvbG9yIjpudWxsLCJMaW5lV2VpZ2h0IjowLjAsIkxpbmVUeXBlIjowLCJQYXJlbnRTdHlsZSI6bnVsbH0sIlBhcmVudFN0eWxlIjpudWxsfSwiRGF0ZUZvcm1hdCI6eyIkaWQiOiI2MzE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NjMyIiwiRm9ybWF0IjowLCJJc1Zpc2libGUiOmZhbHNlLCJMYXN0S25vd25WaXNpYmlsaXR5U3RhdGUiOmZhbHNlfSwiSXNWaXNpYmxlIjp0cnVlLCJQYXJlbnRTdHlsZSI6bnVsbH0sIkluZGV4IjowLCJTbWFydER1cmF0aW9uQWN0aXZhdGVkIjpmYWxzZSwiRGF0ZUZvcm1hdCI6eyIkcmVmIjoiNjMxIn0sIldlZWtOdW1iZXJpbmciOnsiJGlkIjoiNjMzIiwiRm9ybWF0IjowLCJJc1Zpc2libGUiOmZhbHNlLCJMYXN0S25vd25WaXNpYmlsaXR5U3RhdGUiOmZhbHNlfSwiSWQiOiI1YjllMjM1NC1lM2ZlLTRkZTAtOTU4Zi03ZjE1ZTllZjA1MGIiLCJJbXBvcnRJZCI6bnVsbCwiVGl0bGUiOiJEaXN0cmljdHMgQ29udGludWU6IEluaXRpYWwgVHJhbnNpdGlvbiBvZiBTb21lIEZ1bmN0aW9ucyB0byBSZWdpb25hbCBDb3VuY2lsIiwiTm90ZSI6bnVsbCwiSHlwZXJsaW5rIjp7IiRpZCI6IjYzNCIsIkFkZHJlc3MiOiIiLCJTdWJBZGRyZXNzIjoiIn0sIklzQ2hhbmdlZCI6ZmFsc2UsIklzTmV3IjpmYWxzZX19XSwiX21pbGVzdG9uZXMiOltdLCJJZCI6IjY0YzI1OWE4LTg2YmItNGNhZS05NTA4LWFjYjZjMjAzNmUwYyIsIklzU2luZ2xlSXRlbVJvdyI6ZmFsc2V9LHsiJGlkIjoiNjM1IiwiX3Rhc2tzIjpbeyIkaWQiOiI2MzYiLCJfYXR0YWNoZWRNaWxlc3RvbmVzIjpbXSwiVGFza0RlZmluaXRpb24iOnsiJGlkIjoiNjM3IiwiR3JvdXBOYW1lIjpudWxsLCJTdGFydERhdGUiOiIyMDIzLTA2LTAxVDAwOjAwOjAwWiIsIkVuZERhdGUiOiIyMDIzLTA5LTMwVDIzOjU5OjU5Ljk5OVoiLCJQZXJjZW50YWdlQ29tcGxldGUiOjAuMCwiU3R5bGUiOnsiJGlkIjoiNjM4IiwiU2hhcGUiOjIsIlNoYXBlVGhpY2tuZXNzIjoxLCJEdXJhdGlvbkZvcm1hdCI6MCwiSW5jbHVkZU5vbldvcmtpbmdEYXlzSW5EdXJhdGlvbiI6ZmFsc2UsIlBlcmNlbnRhZ2VDb21wbGV0ZVN0eWxlIjp7IiRpZCI6IjYzOSIsIkZvbnRTZXR0aW5ncyI6eyIkaWQiOiI2NDAiLCJGb250U2l6ZSI6OSwiRm9udE5hbWUiOiJBcmlhbCIsIklzQm9sZCI6ZmFsc2UsIklzSXRhbGljIjpmYWxzZSwiSXNVbmRlcmxpbmVkIjpmYWxzZSwiUGFyZW50U3R5bGUiOm51bGx9LCJBdXRvU2l6ZSI6MCwiRm9yZWdyb3VuZCI6eyIkaWQiOiI2NDEiLCJDb2xvciI6eyIkaWQiOiI2NDI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2NDMiLCJMaW5lQ29sb3IiOm51bGwsIkxpbmVXZWlnaHQiOjAuMCwiTGluZVR5cGUiOjAsIlBhcmVudFN0eWxlIjpudWxsfSwiUGFyZW50U3R5bGUiOm51bGx9LCJEdXJhdGlvblN0eWxlIjp7IiRpZCI6IjY0NCIsIkZvbnRTZXR0aW5ncyI6eyIkaWQiOiI2NDUiLCJGb250U2l6ZSI6OSwiRm9udE5hbWUiOiJBcmlhbCIsIklzQm9sZCI6ZmFsc2UsIklzSXRhbGljIjpmYWxzZSwiSXNVbmRlcmxpbmVkIjpmYWxzZSwiUGFyZW50U3R5bGUiOm51bGx9LCJBdXRvU2l6ZSI6MCwiRm9yZWdyb3VuZCI6eyIkaWQiOiI2NDYiLCJDb2xvciI6eyIkaWQiOiI2NDciLCJBIjoyNTUsIlIiOjIzNywiRyI6MTI1LCJCIjo0OX19LCJNYXhXaWR0aCI6OTYwLjAsIk1heEhlaWdodCI6IkluZmluaXR5IiwiU21hcnRGb3JlZ3JvdW5kSXNBY3RpdmUiOmZhbHNlLCJIb3Jpem9udGFsQWxpZ25tZW50IjoxLCJWZXJ0aWNhbEFsaWdubWVudCI6MCwiU21hcnRGb3JlZ3JvdW5kIjpudWxsLCJCYWNrZ3JvdW5kRmlsbFR5cGUiOjAsIk1hcmdpbiI6eyIkcmVmIjoiNjEifSwiUGFkZGluZyI6eyIkcmVmIjoiNjIifSwiQmFja2dyb3VuZCI6eyIkcmVmIjoiNjMifSwiSXNWaXNpYmxlIjpmYWxzZSwiV2lkdGgiOjAuMCwiSGVpZ2h0IjowLjAsIkJvcmRlclN0eWxlIjp7IiRpZCI6IjY0OCIsIkxpbmVDb2xvciI6bnVsbCwiTGluZVdlaWdodCI6MC4wLCJMaW5lVHlwZSI6MCwiUGFyZW50U3R5bGUiOm51bGx9LCJQYXJlbnRTdHlsZSI6bnVsbH0sIkhvcml6b250YWxDb25uZWN0b3JTdHlsZSI6eyIkaWQiOiI2NDkiLCJMaW5lQ29sb3IiOnsiJHJlZiI6IjY2In0sIkxpbmVXZWlnaHQiOjEuMCwiTGluZVR5cGUiOjAsIlBhcmVudFN0eWxlIjpudWxsfSwiVmVydGljYWxDb25uZWN0b3JTdHlsZSI6eyIkaWQiOiI2NTA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jUxIiwiTWFyZ2luIjp7IiRyZWYiOiI3MiJ9LCJQYWRkaW5nIjp7IiRyZWYiOiI3MyJ9LCJCYWNrZ3JvdW5kIjp7IiRpZCI6IjY1MiIsIkNvbG9yIjp7IiRpZCI6IjY1MyIsIkEiOjI1NSwiUiI6ODgsIkciOjE1NCwiQiI6MjE1fX0sIklzVmlzaWJsZSI6dHJ1ZSwiV2lkdGgiOjAuMCwiSGVpZ2h0IjoxNi4wLCJCb3JkZXJTdHlsZSI6eyIkaWQiOiI2NTQiLCJMaW5lQ29sb3IiOnsiJHJlZiI6Ijc3In0sIkxpbmVXZWlnaHQiOjAuMCwiTGluZVR5cGUiOjAsIlBhcmVudFN0eWxlIjpudWxsfSwiUGFyZW50U3R5bGUiOm51bGx9LCJUaXRsZVN0eWxlIjp7IiRpZCI6IjY1NSIsIkZvbnRTZXR0aW5ncyI6eyIkaWQiOiI2NTYiLCJGb250U2l6ZSI6MTAsIkZvbnROYW1lIjoiQXJpYWwiLCJJc0JvbGQiOnRydWUsIklzSXRhbGljIjpmYWxzZSwiSXNVbmRlcmxpbmVkIjpmYWxzZSwiUGFyZW50U3R5bGUiOm51bGx9LCJBdXRvU2l6ZSI6MCwiRm9yZWdyb3VuZCI6eyIkaWQiOiI2NTciLCJDb2xvciI6eyIkaWQiOiI2NTg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Y1OSIsIkxpbmVDb2xvciI6bnVsbCwiTGluZVdlaWdodCI6MC4wLCJMaW5lVHlwZSI6MCwiUGFyZW50U3R5bGUiOm51bGx9LCJQYXJlbnRTdHlsZSI6bnVsbH0sIkRhdGVTdHlsZSI6eyIkaWQiOiI2NjAiLCJGb250U2V0dGluZ3MiOnsiJGlkIjoiNjYxIiwiRm9udFNpemUiOjksIkZvbnROYW1lIjoiQXJpYWwiLCJJc0JvbGQiOmZhbHNlLCJJc0l0YWxpYyI6ZmFsc2UsIklzVW5kZXJsaW5lZCI6ZmFsc2UsIlBhcmVudFN0eWxlIjpudWxsfSwiQXV0b1NpemUiOjAsIkZvcmVncm91bmQiOnsiJGlkIjoiNjYyIiwiQ29sb3IiOnsiJGlkIjoiNjYz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cmVmIjoiOTEifSwiUGFkZGluZyI6eyIkcmVmIjoiOTIifSwiQmFja2dyb3VuZCI6eyIkcmVmIjoiOTMifSwiSXNWaXNpYmxlIjpmYWxzZSwiV2lkdGgiOjAuMCwiSGVpZ2h0IjowLjAsIkJvcmRlclN0eWxlIjp7IiRpZCI6IjY2NCIsIkxpbmVDb2xvciI6bnVsbCwiTGluZVdlaWdodCI6MC4wLCJMaW5lVHlwZSI6MCwiUGFyZW50U3R5bGUiOm51bGx9LCJQYXJlbnRTdHlsZSI6bnVsbH0sIkRhdGVGb3JtYXQiOnsiJGlkIjoiNjY1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Y2NiIsIkZvcm1hdCI6MCwiSXNWaXNpYmxlIjpmYWxzZSwiTGFzdEtub3duVmlzaWJpbGl0eVN0YXRlIjpmYWxzZX0sIklzVmlzaWJsZSI6dHJ1ZSwiUGFyZW50U3R5bGUiOm51bGx9LCJJbmRleCI6MSwiU21hcnREdXJhdGlvbkFjdGl2YXRlZCI6ZmFsc2UsIkRhdGVGb3JtYXQiOnsiJHJlZiI6IjY2NSJ9LCJXZWVrTnVtYmVyaW5nIjp7IiRpZCI6IjY2NyIsIkZvcm1hdCI6MCwiSXNWaXNpYmxlIjpmYWxzZSwiTGFzdEtub3duVmlzaWJpbGl0eVN0YXRlIjpmYWxzZX0sIklkIjoiYTAxNzBkMzYtZjNjZS00YjgyLWEzMGItMTJkMWVmMGViYjJlIiwiSW1wb3J0SWQiOm51bGwsIlRpdGxlIjoiU2VsZWN0aW9uIC8gRWxlY3Rpb24gQWxsIFJlZ2lvbmFsIFJvbGVzIiwiTm90ZSI6bnVsbCwiSHlwZXJsaW5rIjp7IiRpZCI6IjY2OCIsIkFkZHJlc3MiOiIiLCJTdWJBZGRyZXNzIjoiIn0sIklzQ2hhbmdlZCI6ZmFsc2UsIklzTmV3IjpmYWxzZX19XSwiX21pbGVzdG9uZXMiOltdLCJJZCI6Ijg0MTkzNDlmLTViNTgtNGY1Yy1iY2FhLTE4OTU2ZWJkYmZiYyIsIklzU2luZ2xlSXRlbVJvdyI6ZmFsc2V9LHsiJGlkIjoiNjY5IiwiX3Rhc2tzIjpbeyIkaWQiOiI2NzAiLCJfYXR0YWNoZWRNaWxlc3RvbmVzIjpbXSwiVGFza0RlZmluaXRpb24iOnsiJGlkIjoiNjcxIiwiR3JvdXBOYW1lIjpudWxsLCJTdGFydERhdGUiOiIyMDIzLTA5LTAxVDAwOjAwOjAwWiIsIkVuZERhdGUiOiIyMDIzLTExLTMwVDIzOjU5OjU5Ljk5OVoiLCJQZXJjZW50YWdlQ29tcGxldGUiOjAuMCwiU3R5bGUiOnsiJGlkIjoiNjcyIiwiU2hhcGUiOjIsIlNoYXBlVGhpY2tuZXNzIjoxLCJEdXJhdGlvbkZvcm1hdCI6MCwiSW5jbHVkZU5vbldvcmtpbmdEYXlzSW5EdXJhdGlvbiI6ZmFsc2UsIlBlcmNlbnRhZ2VDb21wbGV0ZVN0eWxlIjp7IiRpZCI6IjY3MyIsIkZvbnRTZXR0aW5ncyI6eyIkaWQiOiI2NzQiLCJGb250U2l6ZSI6OSwiRm9udE5hbWUiOiJBcmlhbCIsIklzQm9sZCI6ZmFsc2UsIklzSXRhbGljIjpmYWxzZSwiSXNVbmRlcmxpbmVkIjpmYWxzZSwiUGFyZW50U3R5bGUiOm51bGx9LCJBdXRvU2l6ZSI6MCwiRm9yZWdyb3VuZCI6eyIkaWQiOiI2NzUiLCJDb2xvciI6eyIkaWQiOiI2NzY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2NzciLCJMaW5lQ29sb3IiOm51bGwsIkxpbmVXZWlnaHQiOjAuMCwiTGluZVR5cGUiOjAsIlBhcmVudFN0eWxlIjpudWxsfSwiUGFyZW50U3R5bGUiOm51bGx9LCJEdXJhdGlvblN0eWxlIjp7IiRpZCI6IjY3OCIsIkZvbnRTZXR0aW5ncyI6eyIkaWQiOiI2NzkiLCJGb250U2l6ZSI6OSwiRm9udE5hbWUiOiJBcmlhbCIsIklzQm9sZCI6ZmFsc2UsIklzSXRhbGljIjpmYWxzZSwiSXNVbmRlcmxpbmVkIjpmYWxzZSwiUGFyZW50U3R5bGUiOm51bGx9LCJBdXRvU2l6ZSI6MCwiRm9yZWdyb3VuZCI6eyIkaWQiOiI2ODAiLCJDb2xvciI6eyIkaWQiOiI2ODE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Y4MiIsIkxpbmVDb2xvciI6bnVsbCwiTGluZVdlaWdodCI6MC4wLCJMaW5lVHlwZSI6MCwiUGFyZW50U3R5bGUiOm51bGx9LCJQYXJlbnRTdHlsZSI6bnVsbH0sIkhvcml6b250YWxDb25uZWN0b3JTdHlsZSI6eyIkaWQiOiI2ODMiLCJMaW5lQ29sb3IiOnsiJHJlZiI6IjY2In0sIkxpbmVXZWlnaHQiOjEuMCwiTGluZVR5cGUiOjAsIlBhcmVudFN0eWxlIjpudWxsfSwiVmVydGljYWxDb25uZWN0b3JTdHlsZSI6eyIkaWQiOiI2ODQ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jg1IiwiTWFyZ2luIjp7IiRyZWYiOiI3MiJ9LCJQYWRkaW5nIjp7IiRyZWYiOiI3MyJ9LCJCYWNrZ3JvdW5kIjp7IiRpZCI6IjY4NiIsIkNvbG9yIjp7IiRpZCI6IjY4NyIsIkEiOjI1NSwiUiI6ODgsIkciOjE1NCwiQiI6MjE1fX0sIklzVmlzaWJsZSI6dHJ1ZSwiV2lkdGgiOjAuMCwiSGVpZ2h0IjoxNi4wLCJCb3JkZXJTdHlsZSI6eyIkaWQiOiI2ODgiLCJMaW5lQ29sb3IiOnsiJHJlZiI6Ijc3In0sIkxpbmVXZWlnaHQiOjAuMCwiTGluZVR5cGUiOjAsIlBhcmVudFN0eWxlIjpudWxsfSwiUGFyZW50U3R5bGUiOm51bGx9LCJUaXRsZVN0eWxlIjp7IiRpZCI6IjY4OSIsIkZvbnRTZXR0aW5ncyI6eyIkaWQiOiI2OTAiLCJGb250U2l6ZSI6MTAsIkZvbnROYW1lIjoiQXJpYWwiLCJJc0JvbGQiOnRydWUsIklzSXRhbGljIjpmYWxzZSwiSXNVbmRlcmxpbmVkIjpmYWxzZSwiUGFyZW50U3R5bGUiOm51bGx9LCJBdXRvU2l6ZSI6MCwiRm9yZWdyb3VuZCI6eyIkaWQiOiI2OTEiLCJDb2xvciI6eyIkaWQiOiI2OTI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Y5MyIsIkxpbmVDb2xvciI6bnVsbCwiTGluZVdlaWdodCI6MC4wLCJMaW5lVHlwZSI6MCwiUGFyZW50U3R5bGUiOm51bGx9LCJQYXJlbnRTdHlsZSI6bnVsbH0sIkRhdGVTdHlsZSI6eyIkaWQiOiI2OTQiLCJGb250U2V0dGluZ3MiOnsiJGlkIjoiNjk1IiwiRm9udFNpemUiOjEwLCJGb250TmFtZSI6IkFyaWFsIiwiSXNCb2xkIjpmYWxzZSwiSXNJdGFsaWMiOmZhbHNlLCJJc1VuZGVybGluZWQiOmZhbHNlLCJQYXJlbnRTdHlsZSI6bnVsbH0sIkF1dG9TaXplIjowLCJGb3JlZ3JvdW5kIjp7IiRpZCI6IjY5NiIsIkNvbG9yIjp7IiRpZCI6IjY5Ny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2OTgiLCJMaW5lQ29sb3IiOm51bGwsIkxpbmVXZWlnaHQiOjAuMCwiTGluZVR5cGUiOjAsIlBhcmVudFN0eWxlIjpudWxsfSwiUGFyZW50U3R5bGUiOm51bGx9LCJEYXRlRm9ybWF0Ijp7IiRpZCI6IjY5O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3MDAiLCJGb3JtYXQiOjAsIklzVmlzaWJsZSI6ZmFsc2UsIkxhc3RLbm93blZpc2liaWxpdHlTdGF0ZSI6ZmFsc2V9LCJJc1Zpc2libGUiOnRydWUsIlBhcmVudFN0eWxlIjpudWxsfSwiSW5kZXgiOjEsIlNtYXJ0RHVyYXRpb25BY3RpdmF0ZWQiOmZhbHNlLCJEYXRlRm9ybWF0Ijp7IiRyZWYiOiI2OTkifSwiV2Vla051bWJlcmluZyI6eyIkaWQiOiI3MDEiLCJGb3JtYXQiOjAsIklzVmlzaWJsZSI6ZmFsc2UsIkxhc3RLbm93blZpc2liaWxpdHlTdGF0ZSI6ZmFsc2V9LCJJZCI6Ijc5NDMwYjQ4LWQ2NTktNDQyNS04OTBmLWZiZWQ0OGFkMjdhNCIsIkltcG9ydElkIjpudWxsLCJUaXRsZSI6IlRyYWluIEFsbCBSZWdpb25hbCBSb2xlcyIsIk5vdGUiOm51bGwsIkh5cGVybGluayI6eyIkaWQiOiI3MDIiLCJBZGRyZXNzIjoiIiwiU3ViQWRkcmVzcyI6IiJ9LCJJc0NoYW5nZWQiOmZhbHNlLCJJc05ldyI6ZmFsc2V9fV0sIl9taWxlc3RvbmVzIjpbXSwiSWQiOiIxZTE5YTYxYi0wNTM5LTRkZWQtOGE5Ni1hNzZkNTIxYWNjMDAiLCJJc1NpbmdsZUl0ZW1Sb3ciOmZhbHNlfV0sIkluZGV4IjowLCJJZCI6IjgwYTA2ZTFjLWMwZTgtNDU4Ni04MGE2LTAzODFmZmQzNWIyMCIsIkhlYWRlclRleHQiOm51bGwsIklzRGVmYXVsdCI6dHJ1ZSwiU3R5bGUiOnsiJGlkIjoiNzAzIiwiSGVhZGVyU3R5bGUiOnsiJGlkIjoiNzA0IiwiVGV4dFN0eWxlIjp7IiRpZCI6IjcwNSIsIkZvbnRTZXR0aW5ncyI6eyIkaWQiOiI3MDYiLCJGb250U2l6ZSI6MTEsIkZvbnROYW1lIjoiQ2FsaWJyaSIsIklzQm9sZCI6ZmFsc2UsIklzSXRhbGljIjpmYWxzZSwiSXNVbmRlcmxpbmVkIjpmYWxzZSwiUGFyZW50U3R5bGUiOm51bGx9LCJBdXRvU2l6ZSI6MiwiRm9yZWdyb3VuZCI6eyIkaWQiOiI3MDciLCJDb2xvciI6eyIkaWQiOiI3MDg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3MDkiLCJUb3AiOjAuMCwiTGVmdCI6MC4wLCJSaWdodCI6MC4wLCJCb3R0b20iOjAuMH0sIlBhZGRpbmciOnsiJGlkIjoiNzEwIiwiVG9wIjowLjAsIkxlZnQiOjAuMCwiUmlnaHQiOjAuMCwiQm90dG9tIjowLjB9LCJCYWNrZ3JvdW5kIjpudWxsLCJJc1Zpc2libGUiOnRydWUsIldpZHRoIjowLjAsIkhlaWdodCI6MC4wLCJCb3JkZXJTdHlsZSI6bnVsbCwiUGFyZW50U3R5bGUiOm51bGx9LCJSZWN0YW5nbGVTdHlsZSI6eyIkaWQiOiI3MTEiLCJNYXJnaW4iOnsiJGlkIjoiNzEyIiwiVG9wIjowLjAsIkxlZnQiOjAuMCwiUmlnaHQiOjAuMCwiQm90dG9tIjowLjB9LCJQYWRkaW5nIjp7IiRpZCI6IjcxMyIsIlRvcCI6MC4wLCJMZWZ0IjowLjAsIlJpZ2h0IjowLjAsIkJvdHRvbSI6MC4wfSwiQmFja2dyb3VuZCI6eyIkaWQiOiI3MTQiLCJDb2xvciI6eyIkaWQiOiI3MTUiLCJBIjo2MywiUiI6NjgsIkciOjExNCwiQiI6MTk2fX0sIklzVmlzaWJsZSI6dHJ1ZSwiV2lkdGgiOjAuMCwiSGVpZ2h0IjowLjAsIkJvcmRlclN0eWxlIjp7IiRpZCI6IjcxNiIsIkxpbmVDb2xvciI6eyIkaWQiOiI3MTciLCIkdHlwZSI6Ik5MUkUuQ29tbW9uLkRvbS5Tb2xpZENvbG9yQnJ1c2gsIE5MUkUuQ29tbW9uIiwiQ29sb3IiOnsiJGlkIjoiNzE4IiwiQSI6MjU1LCJSIjoyNTUsIkciOjAsIkIiOjB9fSwiTGluZVdlaWdodCI6MC4wLCJMaW5lVHlwZSI6MCwiUGFyZW50U3R5bGUiOm51bGx9LCJQYXJlbnRTdHlsZSI6bnVsbH0sIk1hcmdpbiI6eyIkaWQiOiI3MTkiLCJUb3AiOjAuMCwiTGVmdCI6MC4wLCJSaWdodCI6MC4wLCJCb3R0b20iOjAuMH0sIlBhZGRpbmciOnsiJGlkIjoiNzIwIiwiVG9wIjowLjAsIkxlZnQiOjAuMCwiUmlnaHQiOjAuMCwiQm90dG9tIjowLjB9LCJCYWNrZ3JvdW5kIjpudWxsLCJJc1Zpc2libGUiOnRydWUsIldpZHRoIjowLjAsIkhlaWdodCI6MC4wLCJCb3JkZXJTdHlsZSI6bnVsbCwiUGFyZW50U3R5bGUiOm51bGx9LCJCYWNrZ3JvdW5kU3R5bGUiOnsiJGlkIjoiNzIxIiwiTWFyZ2luIjp7IiRpZCI6IjcyMiIsIlRvcCI6MC4wLCJMZWZ0IjowLjAsIlJpZ2h0IjowLjAsIkJvdHRvbSI6MC4wfSwiUGFkZGluZyI6eyIkaWQiOiI3MjMiLCJUb3AiOjAuMCwiTGVmdCI6MC4wLCJSaWdodCI6MC4wLCJCb3R0b20iOjAuMH0sIkJhY2tncm91bmQiOnsiJGlkIjoiNzI0IiwiQ29sb3IiOnsiJGlkIjoiNzI1IiwiQSI6NTEsIlIiOjE1NSwiRyI6MTg3LCJCIjo4OX19LCJJc1Zpc2libGUiOnRydWUsIldpZHRoIjowLjAsIkhlaWdodCI6MC4wLCJCb3JkZXJTdHlsZSI6eyIkaWQiOiI3MjYiLCJMaW5lQ29sb3IiOnsiJGlkIjoiNzI3IiwiJHR5cGUiOiJOTFJFLkNvbW1vbi5Eb20uU29saWRDb2xvckJydXNoLCBOTFJFLkNvbW1vbiIsIkNvbG9yIjp7IiRpZCI6IjcyOCIsIkEiOjI1NSwiUiI6MjU1LCJHIjowLCJCIjowfX0sIkxpbmVXZWlnaHQiOjAuMCwiTGluZVR5cGUiOjAsIlBhcmVudFN0eWxlIjpudWxsfSwiUGFyZW50U3R5bGUiOm51bGx9LCJNYXJnaW4iOnsiJGlkIjoiNzI5IiwiVG9wIjowLjAsIkxlZnQiOjAuMCwiUmlnaHQiOjAuMCwiQm90dG9tIjowLjB9LCJQYWRkaW5nIjp7IiRpZCI6IjczMCIsIlRvcCI6MC4wLCJMZWZ0IjowLjAsIlJpZ2h0IjowLjAsIkJvdHRvbSI6MC4wfSwiSXNWaXNpYmxlIjp0cnVlLCJXaWR0aCI6MC4wLCJIZWlnaHQiOjAuMCwiQm9yZGVyU3R5bGUiOm51bGwsIlBhcmVudFN0eWxlIjpudWxsfX1dLCJJZCI6ImM5MjYwOTZmLTZjMmItNDc0OS1iY2ZkLTNkZDZhMGM5ZjVjNSIsIkluZGV4Ijo0LCJIZWFkZXJUZXh0IjoiU3RhZ2UgNCIsIlN0eWxlIjp7IiRpZCI6IjczMSIsIkhlYWRlclN0eWxlIjp7IiRpZCI6IjczMiIsIlRleHRJc1ZlcnRpY2FsIjpmYWxzZSwiVGV4dFN0eWxlIjp7IiRpZCI6IjczMyIsIkZvbnRTZXR0aW5ncyI6eyIkaWQiOiI3MzQiLCJGb250U2l6ZSI6MTIsIkZvbnROYW1lIjoiQXJpYWwiLCJJc0JvbGQiOmZhbHNlLCJJc0l0YWxpYyI6ZmFsc2UsIklzVW5kZXJsaW5lZCI6ZmFsc2UsIlBhcmVudFN0eWxlIjpudWxsfSwiQXV0b1NpemUiOjIsIkZvcmVncm91bmQiOnsiJGlkIjoiNzM1IiwiQ29sb3IiOnsiJGlkIjoiNzM2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NzM3IiwiVG9wIjowLjAsIkxlZnQiOjAuMCwiUmlnaHQiOjAuMCwiQm90dG9tIjowLjB9LCJQYWRkaW5nIjp7IiRpZCI6IjczOCIsIlRvcCI6MC4wLCJMZWZ0IjowLjAsIlJpZ2h0IjowLjAsIkJvdHRvbSI6MC4wfSwiQmFja2dyb3VuZCI6bnVsbCwiSXNWaXNpYmxlIjp0cnVlLCJXaWR0aCI6MC4wLCJIZWlnaHQiOjAuMCwiQm9yZGVyU3R5bGUiOm51bGwsIlBhcmVudFN0eWxlIjpudWxsfSwiUmVjdGFuZ2xlU3R5bGUiOnsiJGlkIjoiNzM5IiwiTWFyZ2luIjp7IiRpZCI6Ijc0MCIsIlRvcCI6MC4wLCJMZWZ0IjowLjAsIlJpZ2h0IjowLjAsIkJvdHRvbSI6MC4wfSwiUGFkZGluZyI6eyIkaWQiOiI3NDEiLCJUb3AiOjAuMCwiTGVmdCI6MC4wLCJSaWdodCI6MC4wLCJCb3R0b20iOjAuMH0sIkJhY2tncm91bmQiOnsiJGlkIjoiNzQyIiwiQ29sb3IiOnsiJGlkIjoiNzQzIiwiQSI6MjU1LCJSIjoyNTUsIkciOjE5MSwiQiI6NH19LCJJc1Zpc2libGUiOnRydWUsIldpZHRoIjowLjAsIkhlaWdodCI6MC4wLCJCb3JkZXJTdHlsZSI6eyIkaWQiOiI3NDQiLCJMaW5lQ29sb3IiOnsiJGlkIjoiNzQ1IiwiJHR5cGUiOiJOTFJFLkNvbW1vbi5Eb20uU29saWRDb2xvckJydXNoLCBOTFJFLkNvbW1vbiIsIkNvbG9yIjp7IiRpZCI6Ijc0NiIsIkEiOjI1NSwiUiI6MjU1LCJHIjowLCJCIjowfX0sIkxpbmVXZWlnaHQiOjAuMCwiTGluZVR5cGUiOjAsIlBhcmVudFN0eWxlIjpudWxsfSwiUGFyZW50U3R5bGUiOm51bGx9LCJNYXJnaW4iOnsiJGlkIjoiNzQ3IiwiVG9wIjowLjAsIkxlZnQiOjAuMCwiUmlnaHQiOjAuMCwiQm90dG9tIjowLjB9LCJQYWRkaW5nIjp7IiRpZCI6Ijc0OCIsIlRvcCI6MC4wLCJMZWZ0IjowLjAsIlJpZ2h0IjowLjAsIkJvdHRvbSI6MC4wfSwiQmFja2dyb3VuZCI6bnVsbCwiSXNWaXNpYmxlIjp0cnVlLCJXaWR0aCI6MC4wLCJIZWlnaHQiOjAuMCwiQm9yZGVyU3R5bGUiOm51bGwsIlBhcmVudFN0eWxlIjpudWxsfSwiQmFja2dyb3VuZFN0eWxlIjp7IiRpZCI6Ijc0OSIsIk1hcmdpbiI6eyIkaWQiOiI3NTAiLCJUb3AiOjAuMCwiTGVmdCI6MC4wLCJSaWdodCI6MC4wLCJCb3R0b20iOjAuMH0sIlBhZGRpbmciOnsiJGlkIjoiNzUxIiwiVG9wIjowLjAsIkxlZnQiOjAuMCwiUmlnaHQiOjAuMCwiQm90dG9tIjowLjB9LCJCYWNrZ3JvdW5kIjp7IiRpZCI6Ijc1MiIsIkNvbG9yIjp7IiRpZCI6Ijc1MyIsIkEiOjUxLCJSIjoxNjUsIkciOjE2NSwiQiI6MTY1fX0sIklzVmlzaWJsZSI6dHJ1ZSwiV2lkdGgiOjAuMCwiSGVpZ2h0IjowLjAsIkJvcmRlclN0eWxlIjp7IiRpZCI6Ijc1NCIsIkxpbmVDb2xvciI6eyIkaWQiOiI3NTUiLCIkdHlwZSI6Ik5MUkUuQ29tbW9uLkRvbS5Tb2xpZENvbG9yQnJ1c2gsIE5MUkUuQ29tbW9uIiwiQ29sb3IiOnsiJGlkIjoiNzU2IiwiQSI6MjU1LCJSIjoyNTUsIkciOjAsIkIiOjB9fSwiTGluZVdlaWdodCI6MC4wLCJMaW5lVHlwZSI6MCwiUGFyZW50U3R5bGUiOm51bGx9LCJQYXJlbnRTdHlsZSI6bnVsbH0sIklzQWJvdmVUaW1lYmFuZCI6ZmFsc2UsIk1hcmdpbiI6eyIkaWQiOiI3NTciLCJUb3AiOjAuMCwiTGVmdCI6MC4wLCJSaWdodCI6MC4wLCJCb3R0b20iOjAuMH0sIlBhZGRpbmciOnsiJGlkIjoiNzU4IiwiVG9wIjowLjAsIkxlZnQiOjAuMCwiUmlnaHQiOjAuMCwiQm90dG9tIjowLjB9LCJJc1Zpc2libGUiOnRydWUsIldpZHRoIjowLjAsIkhlaWdodCI6MC4wLCJCb3JkZXJTdHlsZSI6eyIkaWQiOiI3NTkiLCJMaW5lQ29sb3IiOm51bGwsIkxpbmVXZWlnaHQiOjAuMCwiTGluZVR5cGUiOjAsIlBhcmVudFN0eWxlIjpudWxsfSwiUGFyZW50U3R5bGUiOm51bGx9fSx7IiRpZCI6Ijc2MCIsIl9hY3Rpdml0aWVzIjpbeyIkaWQiOiI3NjEiLCJfcm93cyI6W3siJGlkIjoiNzYyIiwiX3Rhc2tzIjpbeyIkaWQiOiI3NjMiLCJfYXR0YWNoZWRNaWxlc3RvbmVzIjpbXSwiVGFza0RlZmluaXRpb24iOnsiJGlkIjoiNzY0IiwiR3JvdXBOYW1lIjpudWxsLCJTdGFydERhdGUiOiIyMDI0LTAxLTAxVDAwOjAwOjAwWiIsIkVuZERhdGUiOiIyMDI2LTA2LTMwVDIzOjU5OjU5Ljk5OVoiLCJQZXJjZW50YWdlQ29tcGxldGUiOjAuMCwiU3R5bGUiOnsiJGlkIjoiNzY1IiwiU2hhcGUiOjIsIlNoYXBlVGhpY2tuZXNzIjoxLCJEdXJhdGlvbkZvcm1hdCI6MCwiSW5jbHVkZU5vbldvcmtpbmdEYXlzSW5EdXJhdGlvbiI6ZmFsc2UsIlBlcmNlbnRhZ2VDb21wbGV0ZVN0eWxlIjp7IiRpZCI6Ijc2NiIsIkZvbnRTZXR0aW5ncyI6eyIkaWQiOiI3NjciLCJGb250U2l6ZSI6OSwiRm9udE5hbWUiOiJBcmlhbCIsIklzQm9sZCI6ZmFsc2UsIklzSXRhbGljIjpmYWxzZSwiSXNVbmRlcmxpbmVkIjpmYWxzZSwiUGFyZW50U3R5bGUiOm51bGx9LCJBdXRvU2l6ZSI6MCwiRm9yZWdyb3VuZCI6eyIkaWQiOiI3NjgiLCJDb2xvciI6eyIkaWQiOiI3Njk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3NzAiLCJMaW5lQ29sb3IiOm51bGwsIkxpbmVXZWlnaHQiOjAuMCwiTGluZVR5cGUiOjAsIlBhcmVudFN0eWxlIjpudWxsfSwiUGFyZW50U3R5bGUiOm51bGx9LCJEdXJhdGlvblN0eWxlIjp7IiRpZCI6Ijc3MSIsIkZvbnRTZXR0aW5ncyI6eyIkaWQiOiI3NzIiLCJGb250U2l6ZSI6OSwiRm9udE5hbWUiOiJBcmlhbCIsIklzQm9sZCI6ZmFsc2UsIklzSXRhbGljIjpmYWxzZSwiSXNVbmRlcmxpbmVkIjpmYWxzZSwiUGFyZW50U3R5bGUiOm51bGx9LCJBdXRvU2l6ZSI6MCwiRm9yZWdyb3VuZCI6eyIkaWQiOiI3NzMiLCJDb2xvciI6eyIkaWQiOiI3NzQ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c3NSIsIkxpbmVDb2xvciI6bnVsbCwiTGluZVdlaWdodCI6MC4wLCJMaW5lVHlwZSI6MCwiUGFyZW50U3R5bGUiOm51bGx9LCJQYXJlbnRTdHlsZSI6bnVsbH0sIkhvcml6b250YWxDb25uZWN0b3JTdHlsZSI6eyIkaWQiOiI3NzYiLCJMaW5lQ29sb3IiOnsiJHJlZiI6IjY2In0sIkxpbmVXZWlnaHQiOjEuMCwiTGluZVR5cGUiOjAsIlBhcmVudFN0eWxlIjpudWxsfSwiVmVydGljYWxDb25uZWN0b3JTdHlsZSI6eyIkaWQiOiI3Nzc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zc4IiwiTWFyZ2luIjp7IiRyZWYiOiI3MiJ9LCJQYWRkaW5nIjp7IiRyZWYiOiI3MyJ9LCJCYWNrZ3JvdW5kIjp7IiRpZCI6Ijc3OSIsIkNvbG9yIjp7IiRpZCI6Ijc4MCIsIkEiOjI1NSwiUiI6ODgsIkciOjE1NCwiQiI6MjE1fX0sIklzVmlzaWJsZSI6dHJ1ZSwiV2lkdGgiOjAuMCwiSGVpZ2h0IjoxNi4wLCJCb3JkZXJTdHlsZSI6eyIkaWQiOiI3ODEiLCJMaW5lQ29sb3IiOnsiJHJlZiI6Ijc3In0sIkxpbmVXZWlnaHQiOjAuMCwiTGluZVR5cGUiOjAsIlBhcmVudFN0eWxlIjpudWxsfSwiUGFyZW50U3R5bGUiOm51bGx9LCJUaXRsZVN0eWxlIjp7IiRpZCI6Ijc4MiIsIkZvbnRTZXR0aW5ncyI6eyIkaWQiOiI3ODMiLCJGb250U2l6ZSI6MTAsIkZvbnROYW1lIjoiQXJpYWwiLCJJc0JvbGQiOnRydWUsIklzSXRhbGljIjpmYWxzZSwiSXNVbmRlcmxpbmVkIjpmYWxzZSwiUGFyZW50U3R5bGUiOm51bGx9LCJBdXRvU2l6ZSI6MCwiRm9yZWdyb3VuZCI6eyIkaWQiOiI3ODQiLCJDb2xvciI6eyIkaWQiOiI3ODU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c4NiIsIkxpbmVDb2xvciI6bnVsbCwiTGluZVdlaWdodCI6MC4wLCJMaW5lVHlwZSI6MCwiUGFyZW50U3R5bGUiOm51bGx9LCJQYXJlbnRTdHlsZSI6bnVsbH0sIkRhdGVTdHlsZSI6eyIkaWQiOiI3ODciLCJGb250U2V0dGluZ3MiOnsiJGlkIjoiNzg4IiwiRm9udFNpemUiOjEwLCJGb250TmFtZSI6IkFyaWFsIiwiSXNCb2xkIjpmYWxzZSwiSXNJdGFsaWMiOmZhbHNlLCJJc1VuZGVybGluZWQiOmZhbHNlLCJQYXJlbnRTdHlsZSI6bnVsbH0sIkF1dG9TaXplIjowLCJGb3JlZ3JvdW5kIjp7IiRpZCI6Ijc4OSIsIkNvbG9yIjp7IiRpZCI6Ijc5MC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3OTEiLCJMaW5lQ29sb3IiOm51bGwsIkxpbmVXZWlnaHQiOjAuMCwiTGluZVR5cGUiOjAsIlBhcmVudFN0eWxlIjpudWxsfSwiUGFyZW50U3R5bGUiOm51bGx9LCJEYXRlRm9ybWF0Ijp7IiRpZCI6Ijc5Mi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3OTMiLCJGb3JtYXQiOjAsIklzVmlzaWJsZSI6ZmFsc2UsIkxhc3RLbm93blZpc2liaWxpdHlTdGF0ZSI6ZmFsc2V9LCJJc1Zpc2libGUiOnRydWUsIlBhcmVudFN0eWxlIjpudWxsfSwiSW5kZXgiOjAsIlNtYXJ0RHVyYXRpb25BY3RpdmF0ZWQiOmZhbHNlLCJEYXRlRm9ybWF0Ijp7IiRyZWYiOiI3OTIifSwiV2Vla051bWJlcmluZyI6eyIkaWQiOiI3OTQiLCJGb3JtYXQiOjAsIklzVmlzaWJsZSI6ZmFsc2UsIkxhc3RLbm93blZpc2liaWxpdHlTdGF0ZSI6ZmFsc2V9LCJJZCI6ImMxYjAxMjUwLWFmOGUtNGM1MC05NjY0LWY1MzNjNTE0NWQ3NiIsIkltcG9ydElkIjpudWxsLCJUaXRsZSI6IkRpc3RyaWN0cyBDb250aW51ZTogU3VwcG9ydCBSZWdpb25hbCBUcmFuc2l0aW9uIiwiTm90ZSI6bnVsbCwiSHlwZXJsaW5rIjp7IiRpZCI6Ijc5NSIsIkFkZHJlc3MiOiIiLCJTdWJBZGRyZXNzIjoiIn0sIklzQ2hhbmdlZCI6ZmFsc2UsIklzTmV3IjpmYWxzZX19XSwiX21pbGVzdG9uZXMiOltdLCJJZCI6IjBmNWQzYzJjLTk3NTAtNGFkZS1hODFhLTEzNzdjYjFiOTlmNyIsIklzU2luZ2xlSXRlbVJvdyI6ZmFsc2V9LHsiJGlkIjoiNzk2IiwiX3Rhc2tzIjpbXSwiX21pbGVzdG9uZXMiOltdLCJJZCI6ImZjZTM3NDI2LWFjNjAtNDhkZi04NmNiLWU5NDNjOGQyYzg1YSIsIklzU2luZ2xlSXRlbVJvdyI6ZmFsc2V9LHsiJGlkIjoiNzk3IiwiX3Rhc2tzIjpbXSwiX21pbGVzdG9uZXMiOlt7IiRpZCI6Ijc5OCIsIklkIjoiYmRlZTM3ODctNDVhYy00YjBjLWE4ZTctYWE3MTQ1ZmZjN2EwIiwiSW5kZXgiOjEsIkdyb3VwSWQiOm51bGwsIlRpdGxlIjoiRnVsbCBSZWdpb25hbCBQaWxvdCBPcGVyYXRpb25hbCIsIkRhdGVUaW1lIjoiMjAyNS0wNy0wMVQyMzo1OTowMFoiLCJQZXJjZW50YWdlQ29tcGxldGUiOm51bGwsIk5vdGUiOm51bGwsIlN0eWxlIjp7IiRpZCI6Ijc5OSIsIlRpdGxlUG9zaXRpb24iOiJSaWdodCIsIkRhdGVQb3NpdGlvbiI6IkxlZnQiLCJTaGFwZVR5cGUiOjEsIlNoYXBlU2l6ZSI6MSwiU2hhcGVTdHlsZSI6eyIkaWQiOiI4MDAiLCJNYXJnaW4iOnsiJHJlZiI6IjgifSwiUGFkZGluZyI6eyIkcmVmIjoiOSJ9LCJCYWNrZ3JvdW5kIjp7IiRpZCI6IjgwMSIsIkNvbG9yIjp7IiRpZCI6IjgwMiIsIkEiOjI1NSwiUiI6NDUsIkciOjQ1LCJCIjo0NX19LCJJc1Zpc2libGUiOnRydWUsIldpZHRoIjoxOC4wLCJIZWlnaHQiOjIwLjAsIkJvcmRlclN0eWxlIjp7IiRpZCI6IjgwMyIsIkxpbmVDb2xvciI6eyIkcmVmIjoiMTMifSwiTGluZVdlaWdodCI6MC4wLCJMaW5lVHlwZSI6MCwiUGFyZW50U3R5bGUiOm51bGx9LCJQYXJlbnRTdHlsZSI6bnVsbH0sIlRpdGxlU3R5bGUiOnsiJGlkIjoiODA0IiwiRm9udFNldHRpbmdzIjp7IiRpZCI6IjgwNSIsIkZvbnRTaXplIjoxMCwiRm9udE5hbWUiOiJBcmlhbCIsIklzQm9sZCI6dHJ1ZSwiSXNJdGFsaWMiOmZhbHNlLCJJc1VuZGVybGluZWQiOmZhbHNlLCJQYXJlbnRTdHlsZSI6bnVsbH0sIkF1dG9TaXplIjowLCJGb3JlZ3JvdW5kIjp7IiRyZWYiOiIxNyJ9LCJNYXhXaWR0aCI6OTYwLjAsIk1heEhlaWdodCI6IkluZmluaXR5IiwiU21hcnRGb3JlZ3JvdW5kSXNBY3RpdmUiOmZhbHNlLCJIb3Jpem9udGFsQWxpZ25tZW50IjoxLCJWZXJ0aWNhbEFsaWdubWVudCI6MCwiU21hcnRGb3JlZ3JvdW5kIjpudWxsLCJCYWNrZ3JvdW5kRmlsbFR5cGUiOjAsIk1hcmdpbiI6eyIkcmVmIjoiMTkifSwiUGFkZGluZyI6eyIkcmVmIjoiMjAifSwiQmFja2dyb3VuZCI6eyIkcmVmIjoiMjEifSwiSXNWaXNpYmxlIjp0cnVlLCJXaWR0aCI6MC4wLCJIZWlnaHQiOjAuMCwiQm9yZGVyU3R5bGUiOm51bGwsIlBhcmVudFN0eWxlIjpudWxsfSwiRGF0ZVN0eWxlIjp7IiRpZCI6IjgwNiIsIkZvbnRTZXR0aW5ncyI6eyIkaWQiOiI4MDciLCJGb250U2l6ZSI6MTAsIkZvbnROYW1lIjoiQXJpYWwiLCJJc0JvbGQiOmZhbHNlLCJJc0l0YWxpYyI6ZmFsc2UsIklzVW5kZXJsaW5lZCI6ZmFsc2UsIlBhcmVudFN0eWxlIjpudWxsfSwiQXV0b1NpemUiOjAsIkZvcmVncm91bmQiOnsiJHJlZiI6IjI1In0sIk1heFdpZHRoIjo5NjAuMCwiTWF4SGVpZ2h0IjoiSW5maW5pdHkiLCJTbWFydEZvcmVncm91bmRJc0FjdGl2ZSI6ZmFsc2UsIkhvcml6b250YWxBbGlnbm1lbnQiOjEsIlZlcnRpY2FsQWxpZ25tZW50IjowLCJTbWFydEZvcmVncm91bmQiOm51bGwsIkJhY2tncm91bmRGaWxsVHlwZSI6MCwiTWFyZ2luIjp7IiRyZWYiOiIyNyJ9LCJQYWRkaW5nIjp7IiRyZWYiOiIyOCJ9LCJCYWNrZ3JvdW5kIjp7IiRyZWYiOiIyOSJ9LCJJc1Zpc2libGUiOmZhbHNlLCJXaWR0aCI6MC4wLCJIZWlnaHQiOjAuMCwiQm9yZGVyU3R5bGUiOm51bGwsIlBhcmVudFN0eWxlIjpudWxsfSwiRGF0ZUZvcm1hdCI6eyIkaWQiOiI4MDg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ODA5IiwiRm9ybWF0IjowLCJJc1Zpc2libGUiOmZhbHNlLCJMYXN0S25vd25WaXNpYmlsaXR5U3RhdGUiOmZhbHNlfSwiSXNWaXNpYmxlIjpmYWxzZSwiUGFyZW50U3R5bGUiOm51bGx9LCJIeXBlcmxpbmsiOm51bGwsIkltcG9ydElkIjpudWxsfV0sIklkIjoiY2ZmYWMyMzMtNmU5Yy00NjkwLWFiMzMtZjVmYWFhZDRhNDRjIiwiSXNTaW5nbGVJdGVtUm93IjpmYWxzZX0seyIkaWQiOiI4MTAiLCJfdGFza3MiOlt7IiRpZCI6IjgxMSIsIl9hdHRhY2hlZE1pbGVzdG9uZXMiOltdLCJUYXNrRGVmaW5pdGlvbiI6eyIkaWQiOiI4MTIiLCJHcm91cE5hbWUiOm51bGwsIlN0YXJ0RGF0ZSI6IjIwMjQtMDEtMDFUMDA6MDA6MDBaIiwiRW5kRGF0ZSI6IjIwMjYtMDYtMzBUMjM6NTk6NTkuOTk5WiIsIlBlcmNlbnRhZ2VDb21wbGV0ZSI6MC4wLCJTdHlsZSI6eyIkaWQiOiI4MTMiLCJTaGFwZSI6MiwiU2hhcGVUaGlja25lc3MiOjEsIkR1cmF0aW9uRm9ybWF0IjowLCJJbmNsdWRlTm9uV29ya2luZ0RheXNJbkR1cmF0aW9uIjpmYWxzZSwiUGVyY2VudGFnZUNvbXBsZXRlU3R5bGUiOnsiJGlkIjoiODE0IiwiRm9udFNldHRpbmdzIjp7IiRpZCI6IjgxNSIsIkZvbnRTaXplIjo5LCJGb250TmFtZSI6IkFyaWFsIiwiSXNCb2xkIjpmYWxzZSwiSXNJdGFsaWMiOmZhbHNlLCJJc1VuZGVybGluZWQiOmZhbHNlLCJQYXJlbnRTdHlsZSI6bnVsbH0sIkF1dG9TaXplIjowLCJGb3JlZ3JvdW5kIjp7IiRpZCI6IjgxNiIsIkNvbG9yIjp7IiRpZCI6IjgxNy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gxOCIsIkxpbmVDb2xvciI6bnVsbCwiTGluZVdlaWdodCI6MC4wLCJMaW5lVHlwZSI6MCwiUGFyZW50U3R5bGUiOm51bGx9LCJQYXJlbnRTdHlsZSI6bnVsbH0sIkR1cmF0aW9uU3R5bGUiOnsiJGlkIjoiODE5IiwiRm9udFNldHRpbmdzIjp7IiRpZCI6IjgyMCIsIkZvbnRTaXplIjo5LCJGb250TmFtZSI6IkFyaWFsIiwiSXNCb2xkIjpmYWxzZSwiSXNJdGFsaWMiOmZhbHNlLCJJc1VuZGVybGluZWQiOmZhbHNlLCJQYXJlbnRTdHlsZSI6bnVsbH0sIkF1dG9TaXplIjowLCJGb3JlZ3JvdW5kIjp7IiRpZCI6IjgyMSIsIkNvbG9yIjp7IiRpZCI6IjgyMi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ODIzIiwiTGluZUNvbG9yIjpudWxsLCJMaW5lV2VpZ2h0IjowLjAsIkxpbmVUeXBlIjowLCJQYXJlbnRTdHlsZSI6bnVsbH0sIlBhcmVudFN0eWxlIjpudWxsfSwiSG9yaXpvbnRhbENvbm5lY3RvclN0eWxlIjp7IiRpZCI6IjgyNCIsIkxpbmVDb2xvciI6eyIkcmVmIjoiNjYifSwiTGluZVdlaWdodCI6MS4wLCJMaW5lVHlwZSI6MCwiUGFyZW50U3R5bGUiOm51bGx9LCJWZXJ0aWNhbENvbm5lY3RvclN0eWxlIjp7IiRpZCI6IjgyNSIsIkxpbmVDb2xvciI6eyIkcmVmIjoiNjkifSwiTGluZVdlaWdodCI6MS4wLCJMaW5lVHlwZSI6MCwiUGFyZW50U3R5bGUiOm51bGx9LCJNYXJnaW4iOm51bGwsIlN0YXJ0RGF0ZVBvc2l0aW9uIjo2LCJFbmREYXRlUG9zaXRpb24iOjYsIkRhdGVJc1Zpc2libGUiOmZhbHNlLCJUaXRsZVBvc2l0aW9uIjozLCJEdXJhdGlvblBvc2l0aW9uIjo2LCJQZXJjZW50YWdlQ29tcGxldGVkUG9zaXRpb24iOjYsIlNwYWNpbmciOjUsIklzQmVsb3dUaW1lYmFuZCI6dHJ1ZSwiUGVyY2VudGFnZUNvbXBsZXRlU2hhcGVPcGFjaXR5IjozNSwiU2hhcGVTdHlsZSI6eyIkaWQiOiI4MjYiLCJNYXJnaW4iOnsiJHJlZiI6IjcyIn0sIlBhZGRpbmciOnsiJHJlZiI6IjczIn0sIkJhY2tncm91bmQiOnsiJGlkIjoiODI3IiwiQ29sb3IiOnsiJGlkIjoiODI4IiwiQSI6MjU1LCJSIjo4OCwiRyI6MTU0LCJCIjoyMTV9fSwiSXNWaXNpYmxlIjp0cnVlLCJXaWR0aCI6MC4wLCJIZWlnaHQiOjE2LjAsIkJvcmRlclN0eWxlIjp7IiRpZCI6IjgyOSIsIkxpbmVDb2xvciI6eyIkcmVmIjoiNzcifSwiTGluZVdlaWdodCI6MC4wLCJMaW5lVHlwZSI6MCwiUGFyZW50U3R5bGUiOm51bGx9LCJQYXJlbnRTdHlsZSI6bnVsbH0sIlRpdGxlU3R5bGUiOnsiJGlkIjoiODMwIiwiRm9udFNldHRpbmdzIjp7IiRpZCI6IjgzMSIsIkZvbnRTaXplIjoxMCwiRm9udE5hbWUiOiJBcmlhbCIsIklzQm9sZCI6dHJ1ZSwiSXNJdGFsaWMiOmZhbHNlLCJJc1VuZGVybGluZWQiOmZhbHNlLCJQYXJlbnRTdHlsZSI6bnVsbH0sIkF1dG9TaXplIjowLCJGb3JlZ3JvdW5kIjp7IiRpZCI6IjgzMiIsIkNvbG9yIjp7IiRpZCI6IjgzMy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ODM0IiwiTGluZUNvbG9yIjpudWxsLCJMaW5lV2VpZ2h0IjowLjAsIkxpbmVUeXBlIjowLCJQYXJlbnRTdHlsZSI6bnVsbH0sIlBhcmVudFN0eWxlIjpudWxsfSwiRGF0ZVN0eWxlIjp7IiRpZCI6IjgzNSIsIkZvbnRTZXR0aW5ncyI6eyIkaWQiOiI4MzYiLCJGb250U2l6ZSI6OSwiRm9udE5hbWUiOiJBcmlhbCIsIklzQm9sZCI6ZmFsc2UsIklzSXRhbGljIjpmYWxzZSwiSXNVbmRlcmxpbmVkIjpmYWxzZSwiUGFyZW50U3R5bGUiOm51bGx9LCJBdXRvU2l6ZSI6MCwiRm9yZWdyb3VuZCI6eyIkaWQiOiI4MzciLCJDb2xvciI6eyIkaWQiOiI4MzgiLCJBIjoyNTUsIlIiOjY4LCJHIjo4NCwiQiI6MTA2fX0sIk1heFdpZHRoIjo5NjAuMCwiTWF4SGVpZ2h0IjoiSW5maW5pdHkiLCJTbWFydEZvcmVncm91bmRJc0FjdGl2ZSI6ZmFsc2UsIkhvcml6b250YWxBbGlnbm1lbnQiOjAsIlZlcnRpY2FsQWxpZ25tZW50IjowLCJTbWFydEZvcmVncm91bmQiOm51bGwsIkJhY2tncm91bmRGaWxsVHlwZSI6MCwiTWFyZ2luIjp7IiRyZWYiOiI5MSJ9LCJQYWRkaW5nIjp7IiRyZWYiOiI5MiJ9LCJCYWNrZ3JvdW5kIjp7IiRyZWYiOiI5MyJ9LCJJc1Zpc2libGUiOmZhbHNlLCJXaWR0aCI6MC4wLCJIZWlnaHQiOjAuMCwiQm9yZGVyU3R5bGUiOnsiJGlkIjoiODM5IiwiTGluZUNvbG9yIjpudWxsLCJMaW5lV2VpZ2h0IjowLjAsIkxpbmVUeXBlIjowLCJQYXJlbnRTdHlsZSI6bnVsbH0sIlBhcmVudFN0eWxlIjpudWxsfSwiRGF0ZUZvcm1hdCI6eyIkaWQiOiI4NDA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ODQxIiwiRm9ybWF0IjowLCJJc1Zpc2libGUiOmZhbHNlLCJMYXN0S25vd25WaXNpYmlsaXR5U3RhdGUiOmZhbHNlfSwiSXNWaXNpYmxlIjp0cnVlLCJQYXJlbnRTdHlsZSI6bnVsbH0sIkluZGV4IjoyLCJTbWFydER1cmF0aW9uQWN0aXZhdGVkIjpmYWxzZSwiRGF0ZUZvcm1hdCI6eyIkcmVmIjoiODQwIn0sIldlZWtOdW1iZXJpbmciOnsiJGlkIjoiODQyIiwiRm9ybWF0IjowLCJJc1Zpc2libGUiOmZhbHNlLCJMYXN0S25vd25WaXNpYmlsaXR5U3RhdGUiOmZhbHNlfSwiSWQiOiI2MTQzY2Y5YS0wMTRmLTQ1YjAtYWFlOC1mZWI4MWNkN2I4MDIiLCJJbXBvcnRJZCI6bnVsbCwiVGl0bGUiOiJSZWdpb25hbCBDb3VuY2lsIFJvbGVzIE9wZXJhdGlvbmFsIiwiTm90ZSI6bnVsbCwiSHlwZXJsaW5rIjp7IiRpZCI6Ijg0MyIsIkFkZHJlc3MiOiIiLCJTdWJBZGRyZXNzIjoiIn0sIklzQ2hhbmdlZCI6ZmFsc2UsIklzTmV3IjpmYWxzZX19XSwiX21pbGVzdG9uZXMiOltdLCJJZCI6IjliZjRhNTYzLThjNTktNDczZi1hYzc2LTgzYzIxYTg5MjU3MyIsIklzU2luZ2xlSXRlbVJvdyI6ZmFsc2V9XSwiSW5kZXgiOjAsIklkIjoiNDFiMTllNTQtODBjNC00NzAzLTg3NjktYThhMDhhMTBmNjFlIiwiSGVhZGVyVGV4dCI6bnVsbCwiSXNEZWZhdWx0Ijp0cnVlLCJTdHlsZSI6eyIkaWQiOiI4NDQiLCJIZWFkZXJTdHlsZSI6eyIkaWQiOiI4NDUiLCJUZXh0U3R5bGUiOnsiJGlkIjoiODQ2IiwiRm9udFNldHRpbmdzIjp7IiRpZCI6Ijg0NyIsIkZvbnRTaXplIjoxMSwiRm9udE5hbWUiOiJDYWxpYnJpIiwiSXNCb2xkIjpmYWxzZSwiSXNJdGFsaWMiOmZhbHNlLCJJc1VuZGVybGluZWQiOmZhbHNlLCJQYXJlbnRTdHlsZSI6bnVsbH0sIkF1dG9TaXplIjoyLCJGb3JlZ3JvdW5kIjp7IiRpZCI6Ijg0OCIsIkNvbG9yIjp7IiRpZCI6Ijg0OSIsIkEiOjI1NSwiUiI6MCwiRyI6MCwiQiI6MH19LCJNYXhXaWR0aCI6IkluZmluaXR5IiwiTWF4SGVpZ2h0IjoiSW5maW5pdHkiLCJTbWFydEZvcmVncm91bmRJc0FjdGl2ZSI6ZmFsc2UsIkhvcml6b250YWxBbGlnbm1lbnQiOjAsIlZlcnRpY2FsQWxpZ25tZW50IjowLCJTbWFydEZvcmVncm91bmQiOm51bGwsIkJhY2tncm91bmRGaWxsVHlwZSI6MCwiTWFyZ2luIjp7IiRpZCI6Ijg1MCIsIlRvcCI6MC4wLCJMZWZ0IjowLjAsIlJpZ2h0IjowLjAsIkJvdHRvbSI6MC4wfSwiUGFkZGluZyI6eyIkaWQiOiI4NTEiLCJUb3AiOjAuMCwiTGVmdCI6MC4wLCJSaWdodCI6MC4wLCJCb3R0b20iOjAuMH0sIkJhY2tncm91bmQiOm51bGwsIklzVmlzaWJsZSI6dHJ1ZSwiV2lkdGgiOjAuMCwiSGVpZ2h0IjowLjAsIkJvcmRlclN0eWxlIjpudWxsLCJQYXJlbnRTdHlsZSI6bnVsbH0sIlJlY3RhbmdsZVN0eWxlIjp7IiRpZCI6Ijg1MiIsIk1hcmdpbiI6eyIkaWQiOiI4NTMiLCJUb3AiOjAuMCwiTGVmdCI6MC4wLCJSaWdodCI6MC4wLCJCb3R0b20iOjAuMH0sIlBhZGRpbmciOnsiJGlkIjoiODU0IiwiVG9wIjowLjAsIkxlZnQiOjAuMCwiUmlnaHQiOjAuMCwiQm90dG9tIjowLjB9LCJCYWNrZ3JvdW5kIjp7IiRpZCI6Ijg1NSIsIkNvbG9yIjp7IiRpZCI6Ijg1NiIsIkEiOjYzLCJSIjo2OCwiRyI6MTE0LCJCIjoxOTZ9fSwiSXNWaXNpYmxlIjp0cnVlLCJXaWR0aCI6MC4wLCJIZWlnaHQiOjAuMCwiQm9yZGVyU3R5bGUiOnsiJGlkIjoiODU3IiwiTGluZUNvbG9yIjp7IiRpZCI6Ijg1OCIsIiR0eXBlIjoiTkxSRS5Db21tb24uRG9tLlNvbGlkQ29sb3JCcnVzaCwgTkxSRS5Db21tb24iLCJDb2xvciI6eyIkaWQiOiI4NTkiLCJBIjoyNTUsIlIiOjI1NSwiRyI6MCwiQiI6MH19LCJMaW5lV2VpZ2h0IjowLjAsIkxpbmVUeXBlIjowLCJQYXJlbnRTdHlsZSI6bnVsbH0sIlBhcmVudFN0eWxlIjpudWxsfSwiTWFyZ2luIjp7IiRpZCI6Ijg2MCIsIlRvcCI6MC4wLCJMZWZ0IjowLjAsIlJpZ2h0IjowLjAsIkJvdHRvbSI6MC4wfSwiUGFkZGluZyI6eyIkaWQiOiI4NjEiLCJUb3AiOjAuMCwiTGVmdCI6MC4wLCJSaWdodCI6MC4wLCJCb3R0b20iOjAuMH0sIkJhY2tncm91bmQiOm51bGwsIklzVmlzaWJsZSI6dHJ1ZSwiV2lkdGgiOjAuMCwiSGVpZ2h0IjowLjAsIkJvcmRlclN0eWxlIjpudWxsLCJQYXJlbnRTdHlsZSI6bnVsbH0sIkJhY2tncm91bmRTdHlsZSI6eyIkaWQiOiI4NjIiLCJNYXJnaW4iOnsiJGlkIjoiODYzIiwiVG9wIjowLjAsIkxlZnQiOjAuMCwiUmlnaHQiOjAuMCwiQm90dG9tIjowLjB9LCJQYWRkaW5nIjp7IiRpZCI6Ijg2NCIsIlRvcCI6MC4wLCJMZWZ0IjowLjAsIlJpZ2h0IjowLjAsIkJvdHRvbSI6MC4wfSwiQmFja2dyb3VuZCI6eyIkaWQiOiI4NjUiLCJDb2xvciI6eyIkaWQiOiI4NjYiLCJBIjo1MSwiUiI6MTU1LCJHIjoxODcsIkIiOjg5fX0sIklzVmlzaWJsZSI6dHJ1ZSwiV2lkdGgiOjAuMCwiSGVpZ2h0IjowLjAsIkJvcmRlclN0eWxlIjp7IiRpZCI6Ijg2NyIsIkxpbmVDb2xvciI6eyIkaWQiOiI4NjgiLCIkdHlwZSI6Ik5MUkUuQ29tbW9uLkRvbS5Tb2xpZENvbG9yQnJ1c2gsIE5MUkUuQ29tbW9uIiwiQ29sb3IiOnsiJGlkIjoiODY5IiwiQSI6MjU1LCJSIjoyNTUsIkciOjAsIkIiOjB9fSwiTGluZVdlaWdodCI6MC4wLCJMaW5lVHlwZSI6MCwiUGFyZW50U3R5bGUiOm51bGx9LCJQYXJlbnRTdHlsZSI6bnVsbH0sIk1hcmdpbiI6eyIkaWQiOiI4NzAiLCJUb3AiOjAuMCwiTGVmdCI6MC4wLCJSaWdodCI6MC4wLCJCb3R0b20iOjAuMH0sIlBhZGRpbmciOnsiJGlkIjoiODcxIiwiVG9wIjowLjAsIkxlZnQiOjAuMCwiUmlnaHQiOjAuMCwiQm90dG9tIjowLjB9LCJJc1Zpc2libGUiOnRydWUsIldpZHRoIjowLjAsIkhlaWdodCI6MC4wLCJCb3JkZXJTdHlsZSI6bnVsbCwiUGFyZW50U3R5bGUiOm51bGx9fV0sIklkIjoiMWQ5MzBiYTctOTJjMC00MjZmLWE5MDktOThlZTAwYjAwYzExIiwiSW5kZXgiOjUsIkhlYWRlclRleHQiOiJTdGFnZSA1IiwiU3R5bGUiOnsiJGlkIjoiODcyIiwiSGVhZGVyU3R5bGUiOnsiJGlkIjoiODczIiwiVGV4dElzVmVydGljYWwiOmZhbHNlLCJUZXh0U3R5bGUiOnsiJGlkIjoiODc0IiwiRm9udFNldHRpbmdzIjp7IiRpZCI6Ijg3NSIsIkZvbnRTaXplIjoxMiwiRm9udE5hbWUiOiJBcmlhbCIsIklzQm9sZCI6ZmFsc2UsIklzSXRhbGljIjpmYWxzZSwiSXNVbmRlcmxpbmVkIjpmYWxzZSwiUGFyZW50U3R5bGUiOm51bGx9LCJBdXRvU2l6ZSI6MiwiRm9yZWdyb3VuZCI6eyIkaWQiOiI4NzYiLCJDb2xvciI6eyIkaWQiOiI4NzciLCJBIjoyNTUsIlIiOjI1NSwiRyI6MjU1LCJCIjoyNTV9fSwiTWF4V2lkdGgiOiJJbmZpbml0eSIsIk1heEhlaWdodCI6IkluZmluaXR5IiwiU21hcnRGb3JlZ3JvdW5kSXNBY3RpdmUiOmZhbHNlLCJIb3Jpem9udGFsQWxpZ25tZW50IjowLCJWZXJ0aWNhbEFsaWdubWVudCI6MCwiU21hcnRGb3JlZ3JvdW5kIjpudWxsLCJCYWNrZ3JvdW5kRmlsbFR5cGUiOjAsIk1hcmdpbiI6eyIkaWQiOiI4NzgiLCJUb3AiOjAuMCwiTGVmdCI6MC4wLCJSaWdodCI6MC4wLCJCb3R0b20iOjAuMH0sIlBhZGRpbmciOnsiJGlkIjoiODc5IiwiVG9wIjowLjAsIkxlZnQiOjAuMCwiUmlnaHQiOjAuMCwiQm90dG9tIjowLjB9LCJCYWNrZ3JvdW5kIjpudWxsLCJJc1Zpc2libGUiOnRydWUsIldpZHRoIjowLjAsIkhlaWdodCI6MC4wLCJCb3JkZXJTdHlsZSI6bnVsbCwiUGFyZW50U3R5bGUiOm51bGx9LCJSZWN0YW5nbGVTdHlsZSI6eyIkaWQiOiI4ODAiLCJNYXJnaW4iOnsiJGlkIjoiODgxIiwiVG9wIjowLjAsIkxlZnQiOjAuMCwiUmlnaHQiOjAuMCwiQm90dG9tIjowLjB9LCJQYWRkaW5nIjp7IiRpZCI6Ijg4MiIsIlRvcCI6MC4wLCJMZWZ0IjowLjAsIlJpZ2h0IjowLjAsIkJvdHRvbSI6MC4wfSwiQmFja2dyb3VuZCI6eyIkaWQiOiI4ODMiLCJDb2xvciI6eyIkaWQiOiI4ODQiLCJBIjoyNTUsIlIiOjQ4LCJHIjo4NCwiQiI6MTUwfX0sIklzVmlzaWJsZSI6dHJ1ZSwiV2lkdGgiOjAuMCwiSGVpZ2h0IjowLjAsIkJvcmRlclN0eWxlIjp7IiRpZCI6Ijg4NSIsIkxpbmVDb2xvciI6eyIkaWQiOiI4ODYiLCIkdHlwZSI6Ik5MUkUuQ29tbW9uLkRvbS5Tb2xpZENvbG9yQnJ1c2gsIE5MUkUuQ29tbW9uIiwiQ29sb3IiOnsiJGlkIjoiODg3IiwiQSI6MjU1LCJSIjoyNTUsIkciOjAsIkIiOjB9fSwiTGluZVdlaWdodCI6MC4wLCJMaW5lVHlwZSI6MCwiUGFyZW50U3R5bGUiOm51bGx9LCJQYXJlbnRTdHlsZSI6bnVsbH0sIk1hcmdpbiI6eyIkaWQiOiI4ODgiLCJUb3AiOjAuMCwiTGVmdCI6MC4wLCJSaWdodCI6MC4wLCJCb3R0b20iOjAuMH0sIlBhZGRpbmciOnsiJGlkIjoiODg5IiwiVG9wIjowLjAsIkxlZnQiOjAuMCwiUmlnaHQiOjAuMCwiQm90dG9tIjowLjB9LCJCYWNrZ3JvdW5kIjpudWxsLCJJc1Zpc2libGUiOnRydWUsIldpZHRoIjowLjAsIkhlaWdodCI6MC4wLCJCb3JkZXJTdHlsZSI6bnVsbCwiUGFyZW50U3R5bGUiOm51bGx9LCJCYWNrZ3JvdW5kU3R5bGUiOnsiJGlkIjoiODkwIiwiTWFyZ2luIjp7IiRpZCI6Ijg5MSIsIlRvcCI6MC4wLCJMZWZ0IjowLjAsIlJpZ2h0IjowLjAsIkJvdHRvbSI6MC4wfSwiUGFkZGluZyI6eyIkaWQiOiI4OTIiLCJUb3AiOjAuMCwiTGVmdCI6MC4wLCJSaWdodCI6MC4wLCJCb3R0b20iOjAuMH0sIkJhY2tncm91bmQiOnsiJGlkIjoiODkzIiwiQ29sb3IiOnsiJGlkIjoiODk0IiwiQSI6NTEsIlIiOjE2NSwiRyI6MTY1LCJCIjoxNjV9fSwiSXNWaXNpYmxlIjp0cnVlLCJXaWR0aCI6MC4wLCJIZWlnaHQiOjAuMCwiQm9yZGVyU3R5bGUiOnsiJGlkIjoiODk1IiwiTGluZUNvbG9yIjp7IiRpZCI6Ijg5NiIsIiR0eXBlIjoiTkxSRS5Db21tb24uRG9tLlNvbGlkQ29sb3JCcnVzaCwgTkxSRS5Db21tb24iLCJDb2xvciI6eyIkaWQiOiI4OTciLCJBIjoyNTUsIlIiOjI1NSwiRyI6MCwiQiI6MH19LCJMaW5lV2VpZ2h0IjowLjAsIkxpbmVUeXBlIjowLCJQYXJlbnRTdHlsZSI6bnVsbH0sIlBhcmVudFN0eWxlIjpudWxsfSwiSXNBYm92ZVRpbWViYW5kIjpmYWxzZSwiTWFyZ2luIjp7IiRpZCI6Ijg5OCIsIlRvcCI6MC4wLCJMZWZ0IjowLjAsIlJpZ2h0IjowLjAsIkJvdHRvbSI6MC4wfSwiUGFkZGluZyI6eyIkaWQiOiI4OTkiLCJUb3AiOjAuMCwiTGVmdCI6MC4wLCJSaWdodCI6MC4wLCJCb3R0b20iOjAuMH0sIklzVmlzaWJsZSI6dHJ1ZSwiV2lkdGgiOjAuMCwiSGVpZ2h0IjowLjAsIkJvcmRlclN0eWxlIjp7IiRpZCI6IjkwMCIsIkxpbmVDb2xvciI6bnVsbCwiTGluZVdlaWdodCI6MC4wLCJMaW5lVHlwZSI6MCwiUGFyZW50U3R5bGUiOm51bGx9LCJQYXJlbnRTdHlsZSI6bnVsbH19LHsiJGlkIjoiOTAxIiwiX2FjdGl2aXRpZXMiOlt7IiRpZCI6IjkwMiIsIl9yb3dzIjpbeyIkaWQiOiI5MDMiLCJfdGFza3MiOlt7IiRpZCI6IjkwNCIsIl9hdHRhY2hlZE1pbGVzdG9uZXMiOltdLCJUYXNrRGVmaW5pdGlvbiI6eyIkaWQiOiI5MDUiLCJHcm91cE5hbWUiOm51bGwsIlN0YXJ0RGF0ZSI6IjIwMjUtMTAtMDFUMDA6MDA6MDBaIiwiRW5kRGF0ZSI6IjIwMjYtMDQtMzBUMjM6NTk6NTkuOTk5WiIsIlBlcmNlbnRhZ2VDb21wbGV0ZSI6MC4wLCJTdHlsZSI6eyIkaWQiOiI5MDYiLCJTaGFwZSI6MiwiU2hhcGVUaGlja25lc3MiOjEsIkR1cmF0aW9uRm9ybWF0IjowLCJJbmNsdWRlTm9uV29ya2luZ0RheXNJbkR1cmF0aW9uIjpmYWxzZSwiUGVyY2VudGFnZUNvbXBsZXRlU3R5bGUiOnsiJGlkIjoiOTA3IiwiRm9udFNldHRpbmdzIjp7IiRpZCI6IjkwOCIsIkZvbnRTaXplIjo5LCJGb250TmFtZSI6IkFyaWFsIiwiSXNCb2xkIjpmYWxzZSwiSXNJdGFsaWMiOmZhbHNlLCJJc1VuZGVybGluZWQiOmZhbHNlLCJQYXJlbnRTdHlsZSI6bnVsbH0sIkF1dG9TaXplIjowLCJGb3JlZ3JvdW5kIjp7IiRpZCI6IjkwOSIsIkNvbG9yIjp7IiRpZCI6IjkxMC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kxMSIsIkxpbmVDb2xvciI6bnVsbCwiTGluZVdlaWdodCI6MC4wLCJMaW5lVHlwZSI6MCwiUGFyZW50U3R5bGUiOm51bGx9LCJQYXJlbnRTdHlsZSI6bnVsbH0sIkR1cmF0aW9uU3R5bGUiOnsiJGlkIjoiOTEyIiwiRm9udFNldHRpbmdzIjp7IiRpZCI6IjkxMyIsIkZvbnRTaXplIjo5LCJGb250TmFtZSI6IkFyaWFsIiwiSXNCb2xkIjpmYWxzZSwiSXNJdGFsaWMiOmZhbHNlLCJJc1VuZGVybGluZWQiOmZhbHNlLCJQYXJlbnRTdHlsZSI6bnVsbH0sIkF1dG9TaXplIjowLCJGb3JlZ3JvdW5kIjp7IiRpZCI6IjkxNCIsIkNvbG9yIjp7IiRpZCI6IjkxNSIsIkEiOjI1NSwiUiI6MjM3LCJHIjoxMjUsIkIiOjQ5fX0sIk1heFdpZHRoIjo5NjAuMCwiTWF4SGVpZ2h0IjoiSW5maW5pdHkiLCJTbWFydEZvcmVncm91bmRJc0FjdGl2ZSI6ZmFsc2UsIkhvcml6b250YWxBbGlnbm1lbnQiOjAsIlZlcnRpY2FsQWxpZ25tZW50IjowLCJTbWFydEZvcmVncm91bmQiOm51bGwsIkJhY2tncm91bmRGaWxsVHlwZSI6MCwiTWFyZ2luIjp7IiRyZWYiOiI2MSJ9LCJQYWRkaW5nIjp7IiRyZWYiOiI2MiJ9LCJCYWNrZ3JvdW5kIjp7IiRyZWYiOiI2MyJ9LCJJc1Zpc2libGUiOmZhbHNlLCJXaWR0aCI6MC4wLCJIZWlnaHQiOjAuMCwiQm9yZGVyU3R5bGUiOnsiJGlkIjoiOTE2IiwiTGluZUNvbG9yIjpudWxsLCJMaW5lV2VpZ2h0IjowLjAsIkxpbmVUeXBlIjowLCJQYXJlbnRTdHlsZSI6bnVsbH0sIlBhcmVudFN0eWxlIjpudWxsfSwiSG9yaXpvbnRhbENvbm5lY3RvclN0eWxlIjp7IiRpZCI6IjkxNyIsIkxpbmVDb2xvciI6eyIkcmVmIjoiNjYifSwiTGluZVdlaWdodCI6MS4wLCJMaW5lVHlwZSI6MCwiUGFyZW50U3R5bGUiOm51bGx9LCJWZXJ0aWNhbENvbm5lY3RvclN0eWxlIjp7IiRpZCI6IjkxOCIsIkxpbmVDb2xvciI6eyIkcmVmIjoiNjkifSwiTGluZVdlaWdodCI6MS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5MTkiLCJNYXJnaW4iOnsiJHJlZiI6IjcyIn0sIlBhZGRpbmciOnsiJHJlZiI6IjczIn0sIkJhY2tncm91bmQiOnsiJGlkIjoiOTIwIiwiQ29sb3IiOnsiJGlkIjoiOTIxIiwiQSI6MjU1LCJSIjo4OCwiRyI6MTU0LCJCIjoyMTV9fSwiSXNWaXNpYmxlIjp0cnVlLCJXaWR0aCI6MC4wLCJIZWlnaHQiOjE2LjAsIkJvcmRlclN0eWxlIjp7IiRpZCI6IjkyMiIsIkxpbmVDb2xvciI6eyIkcmVmIjoiNzcifSwiTGluZVdlaWdodCI6MC4wLCJMaW5lVHlwZSI6MCwiUGFyZW50U3R5bGUiOm51bGx9LCJQYXJlbnRTdHlsZSI6bnVsbH0sIlRpdGxlU3R5bGUiOnsiJGlkIjoiOTIzIiwiRm9udFNldHRpbmdzIjp7IiRpZCI6IjkyNCIsIkZvbnRTaXplIjoxMCwiRm9udE5hbWUiOiJBcmlhbCIsIklzQm9sZCI6dHJ1ZSwiSXNJdGFsaWMiOmZhbHNlLCJJc1VuZGVybGluZWQiOmZhbHNlLCJQYXJlbnRTdHlsZSI6bnVsbH0sIkF1dG9TaXplIjowLCJGb3JlZ3JvdW5kIjp7IiRpZCI6IjkyNSIsIkNvbG9yIjp7IiRpZCI6IjkyNi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OTI3IiwiTGluZUNvbG9yIjpudWxsLCJMaW5lV2VpZ2h0IjowLjAsIkxpbmVUeXBlIjowLCJQYXJlbnRTdHlsZSI6bnVsbH0sIlBhcmVudFN0eWxlIjpudWxsfSwiRGF0ZVN0eWxlIjp7IiRpZCI6IjkyOCIsIkZvbnRTZXR0aW5ncyI6eyIkaWQiOiI5MjkiLCJGb250U2l6ZSI6MTAsIkZvbnROYW1lIjoiQXJpYWwiLCJJc0JvbGQiOmZhbHNlLCJJc0l0YWxpYyI6ZmFsc2UsIklzVW5kZXJsaW5lZCI6ZmFsc2UsIlBhcmVudFN0eWxlIjpudWxsfSwiQXV0b1NpemUiOjAsIkZvcmVncm91bmQiOnsiJGlkIjoiOTMwIiwiQ29sb3IiOnsiJGlkIjoiOTMxIiwiQSI6MjU1LCJSIjo2OCwiRyI6ODQsIkIiOjEwNn19LCJNYXhXaWR0aCI6OTYwLjAsIk1heEhlaWdodCI6IkluZmluaXR5IiwiU21hcnRGb3JlZ3JvdW5kSXNBY3RpdmUiOmZhbHNlLCJIb3Jpem9udGFsQWxpZ25tZW50IjowLCJWZXJ0aWNhbEFsaWdubWVudCI6MCwiU21hcnRGb3JlZ3JvdW5kIjpudWxsLCJCYWNrZ3JvdW5kRmlsbFR5cGUiOjAsIk1hcmdpbiI6eyIkcmVmIjoiOTEifSwiUGFkZGluZyI6eyIkcmVmIjoiOTIifSwiQmFja2dyb3VuZCI6eyIkcmVmIjoiOTMifSwiSXNWaXNpYmxlIjpmYWxzZSwiV2lkdGgiOjAuMCwiSGVpZ2h0IjowLjAsIkJvcmRlclN0eWxlIjp7IiRpZCI6IjkzMiIsIkxpbmVDb2xvciI6bnVsbCwiTGluZVdlaWdodCI6MC4wLCJMaW5lVHlwZSI6MCwiUGFyZW50U3R5bGUiOm51bGx9LCJQYXJlbnRTdHlsZSI6bnVsbH0sIkRhdGVGb3JtYXQiOnsiJGlkIjoiOTMz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kzNCIsIkZvcm1hdCI6MCwiSXNWaXNpYmxlIjpmYWxzZSwiTGFzdEtub3duVmlzaWJpbGl0eVN0YXRlIjpmYWxzZX0sIklzVmlzaWJsZSI6dHJ1ZSwiUGFyZW50U3R5bGUiOm51bGx9LCJJbmRleCI6MiwiU21hcnREdXJhdGlvbkFjdGl2YXRlZCI6ZmFsc2UsIkRhdGVGb3JtYXQiOnsiJHJlZiI6IjkzMyJ9LCJXZWVrTnVtYmVyaW5nIjp7IiRpZCI6IjkzNSIsIkZvcm1hdCI6MCwiSXNWaXNpYmxlIjpmYWxzZSwiTGFzdEtub3duVmlzaWJpbGl0eVN0YXRlIjpmYWxzZX0sIklkIjoiOGY5NTc0NTQtODMxNi00NWY0LTk5OGYtOTg4ZmQ5ZWE1NTkzIiwiSW1wb3J0SWQiOm51bGwsIlRpdGxlIjoiUGlsb3QgQXNzZXNzbWVudCIsIk5vdGUiOm51bGwsIkh5cGVybGluayI6eyIkaWQiOiI5MzYiLCJBZGRyZXNzIjoiIiwiU3ViQWRkcmVzcyI6IiJ9LCJJc0NoYW5nZWQiOmZhbHNlLCJJc05ldyI6ZmFsc2V9fV0sIl9taWxlc3RvbmVzIjpbXSwiSWQiOiJmNjRjZWE1Zi1hNmQzLTRiM2EtOGMzOS00ZDlhNmJjZWFlYTUiLCJJc1NpbmdsZUl0ZW1Sb3ciOmZhbHNlfSx7IiRpZCI6IjkzNyIsIl90YXNrcyI6W10sIl9taWxlc3RvbmVzIjpbeyIkaWQiOiI5MzgiLCJJZCI6ImU0YmIxMzg1LTNkYzEtNGNjMC1hZWFjLWYyNGQ4OGVmNmIxZCIsIkluZGV4IjozLCJHcm91cElkIjpudWxsLCJUaXRsZSI6IkNsdWJzIGFuZCBSSSBEZWNpc2lvbiBvbiBIb3cgdG8gUHJvY2VlZCB3aXRoIFJlZ2lvbmFsaXNhdGlvbiIsIkRhdGVUaW1lIjoiMjAyNi0wNy0wMVQyMzo1OTowMFoiLCJQZXJjZW50YWdlQ29tcGxldGUiOm51bGwsIk5vdGUiOm51bGwsIlN0eWxlIjp7IiRpZCI6IjkzOSIsIlRpdGxlUG9zaXRpb24iOiJMZWZ0IiwiRGF0ZVBvc2l0aW9uIjoiTGVmdCIsIlNoYXBlVHlwZSI6MSwiU2hhcGVTaXplIjoxLCJTaGFwZVN0eWxlIjp7IiRpZCI6Ijk0MCIsIk1hcmdpbiI6eyIkcmVmIjoiOCJ9LCJQYWRkaW5nIjp7IiRyZWYiOiI5In0sIkJhY2tncm91bmQiOnsiJGlkIjoiOTQxIiwiQ29sb3IiOnsiJGlkIjoiOTQyIiwiQSI6MjU1LCJSIjowLCJHIjowLCJCIjowfX0sIklzVmlzaWJsZSI6dHJ1ZSwiV2lkdGgiOjE4LjAsIkhlaWdodCI6MjAuMCwiQm9yZGVyU3R5bGUiOnsiJGlkIjoiOTQzIiwiTGluZUNvbG9yIjp7IiRyZWYiOiIxMyJ9LCJMaW5lV2VpZ2h0IjowLjAsIkxpbmVUeXBlIjowLCJQYXJlbnRTdHlsZSI6bnVsbH0sIlBhcmVudFN0eWxlIjpudWxsfSwiVGl0bGVTdHlsZSI6eyIkaWQiOiI5NDQiLCJGb250U2V0dGluZ3MiOnsiJGlkIjoiOTQ1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OTQ2IiwiRm9udFNldHRpbmdzIjp7IiRpZCI6Ijk0Ny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k0O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NDkiLCJGb3JtYXQiOjAsIklzVmlzaWJsZSI6ZmFsc2UsIkxhc3RLbm93blZpc2liaWxpdHlTdGF0ZSI6ZmFsc2V9LCJJc1Zpc2libGUiOnRydWUsIlBhcmVudFN0eWxlIjpudWxsfSwiSHlwZXJsaW5rIjpudWxsLCJJbXBvcnRJZCI6bnVsbH1dLCJJZCI6IjRlZTQ2MDY0LWZmMzMtNDY0Ny1iN2JkLTg3ZWFhODlmYjU0NyIsIklzU2luZ2xlSXRlbVJvdyI6ZmFsc2V9LHsiJGlkIjoiOTUwIiwiX3Rhc2tzIjpbXSwiX21pbGVzdG9uZXMiOltdLCJJZCI6IjQyM2FhMzIwLWE5NWMtNDNlOC1hMDcxLWI5YjQ4ZDlmYjI1YyIsIklzU2luZ2xlSXRlbVJvdyI6ZmFsc2V9LHsiJGlkIjoiOTUxIiwiX3Rhc2tzIjpbeyIkaWQiOiI5NTIiLCJfYXR0YWNoZWRNaWxlc3RvbmVzIjpbXSwiVGFza0RlZmluaXRpb24iOnsiJGlkIjoiOTUzIiwiR3JvdXBOYW1lIjpudWxsLCJTdGFydERhdGUiOiIyMDI0LTAxLTAxVDAwOjAwOjAwWiIsIkVuZERhdGUiOiIyMDI2LTA2LTMwVDIzOjU5OjU5Ljk5OVoiLCJQZXJjZW50YWdlQ29tcGxldGUiOjAuMCwiU3R5bGUiOnsiJGlkIjoiOTU0IiwiU2hhcGUiOjIsIlNoYXBlVGhpY2tuZXNzIjoxLCJEdXJhdGlvbkZvcm1hdCI6MCwiSW5jbHVkZU5vbldvcmtpbmdEYXlzSW5EdXJhdGlvbiI6ZmFsc2UsIlBlcmNlbnRhZ2VDb21wbGV0ZVN0eWxlIjp7IiRpZCI6Ijk1NSIsIkZvbnRTZXR0aW5ncyI6eyIkaWQiOiI5NTYiLCJGb250U2l6ZSI6OSwiRm9udE5hbWUiOiJBcmlhbCIsIklzQm9sZCI6ZmFsc2UsIklzSXRhbGljIjpmYWxzZSwiSXNVbmRlcmxpbmVkIjpmYWxzZSwiUGFyZW50U3R5bGUiOm51bGx9LCJBdXRvU2l6ZSI6MCwiRm9yZWdyb3VuZCI6eyIkaWQiOiI5NTciLCJDb2xvciI6eyIkaWQiOiI5NTg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5NTkiLCJMaW5lQ29sb3IiOm51bGwsIkxpbmVXZWlnaHQiOjAuMCwiTGluZVR5cGUiOjAsIlBhcmVudFN0eWxlIjpudWxsfSwiUGFyZW50U3R5bGUiOm51bGx9LCJEdXJhdGlvblN0eWxlIjp7IiRpZCI6Ijk2MCIsIkZvbnRTZXR0aW5ncyI6eyIkaWQiOiI5NjEiLCJGb250U2l6ZSI6OSwiRm9udE5hbWUiOiJBcmlhbCIsIklzQm9sZCI6ZmFsc2UsIklzSXRhbGljIjpmYWxzZSwiSXNVbmRlcmxpbmVkIjpmYWxzZSwiUGFyZW50U3R5bGUiOm51bGx9LCJBdXRvU2l6ZSI6MCwiRm9yZWdyb3VuZCI6eyIkaWQiOiI5NjIiLCJDb2xvciI6eyIkaWQiOiI5NjM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k2NCIsIkxpbmVDb2xvciI6bnVsbCwiTGluZVdlaWdodCI6MC4wLCJMaW5lVHlwZSI6MCwiUGFyZW50U3R5bGUiOm51bGx9LCJQYXJlbnRTdHlsZSI6bnVsbH0sIkhvcml6b250YWxDb25uZWN0b3JTdHlsZSI6eyIkaWQiOiI5NjUiLCJMaW5lQ29sb3IiOnsiJHJlZiI6IjY2In0sIkxpbmVXZWlnaHQiOjEuMCwiTGluZVR5cGUiOjAsIlBhcmVudFN0eWxlIjpudWxsfSwiVmVydGljYWxDb25uZWN0b3JTdHlsZSI6eyIkaWQiOiI5NjYiLCJMaW5lQ29sb3IiOnsiJHJlZiI6IjY5In0sIkxpbmVXZWlnaHQiOjEuMCwiTGluZVR5cGUiOjAsIlBhcmVudFN0eWxlIjpudWxsfSwiTWFyZ2luIjpudWxsLCJTdGFydERhdGVQb3NpdGlvbiI6NiwiRW5kRGF0ZVBvc2l0aW9uIjo2LCJEYXRlSXNWaXNpYmxlIjpmYWxzZSwiVGl0bGVQb3NpdGlvbiI6MywiRHVyYXRpb25Qb3NpdGlvbiI6NiwiUGVyY2VudGFnZUNvbXBsZXRlZFBvc2l0aW9uIjo2LCJTcGFjaW5nIjozLCJJc0JlbG93VGltZWJhbmQiOnRydWUsIlBlcmNlbnRhZ2VDb21wbGV0ZVNoYXBlT3BhY2l0eSI6MzUsIlNoYXBlU3R5bGUiOnsiJGlkIjoiOTY3IiwiTWFyZ2luIjp7IiRyZWYiOiI3MiJ9LCJQYWRkaW5nIjp7IiRyZWYiOiI3MyJ9LCJCYWNrZ3JvdW5kIjp7IiRpZCI6Ijk2OCIsIkNvbG9yIjp7IiRpZCI6Ijk2OSIsIkEiOjI1NSwiUiI6ODgsIkciOjE1NCwiQiI6MjE1fX0sIklzVmlzaWJsZSI6dHJ1ZSwiV2lkdGgiOjAuMCwiSGVpZ2h0IjoxNi4wLCJCb3JkZXJTdHlsZSI6eyIkaWQiOiI5NzAiLCJMaW5lQ29sb3IiOnsiJHJlZiI6Ijc3In0sIkxpbmVXZWlnaHQiOjAuMCwiTGluZVR5cGUiOjAsIlBhcmVudFN0eWxlIjpudWxsfSwiUGFyZW50U3R5bGUiOm51bGx9LCJUaXRsZVN0eWxlIjp7IiRpZCI6Ijk3MSIsIkZvbnRTZXR0aW5ncyI6eyIkaWQiOiI5NzIiLCJGb250U2l6ZSI6MTAsIkZvbnROYW1lIjoiQXJpYWwiLCJJc0JvbGQiOnRydWUsIklzSXRhbGljIjpmYWxzZSwiSXNVbmRlcmxpbmVkIjpmYWxzZSwiUGFyZW50U3R5bGUiOm51bGx9LCJBdXRvU2l6ZSI6MCwiRm9yZWdyb3VuZCI6eyIkaWQiOiI5NzMiLCJDb2xvciI6eyIkaWQiOiI5NzQ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k3NSIsIkxpbmVDb2xvciI6bnVsbCwiTGluZVdlaWdodCI6MC4wLCJMaW5lVHlwZSI6MCwiUGFyZW50U3R5bGUiOm51bGx9LCJQYXJlbnRTdHlsZSI6bnVsbH0sIkRhdGVTdHlsZSI6eyIkaWQiOiI5NzYiLCJGb250U2V0dGluZ3MiOnsiJGlkIjoiOTc3IiwiRm9udFNpemUiOjEwLCJGb250TmFtZSI6IkFyaWFsIiwiSXNCb2xkIjpmYWxzZSwiSXNJdGFsaWMiOmZhbHNlLCJJc1VuZGVybGluZWQiOmZhbHNlLCJQYXJlbnRTdHlsZSI6bnVsbH0sIkF1dG9TaXplIjowLCJGb3JlZ3JvdW5kIjp7IiRpZCI6Ijk3OCIsIkNvbG9yIjp7IiRpZCI6Ijk3OS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5ODAiLCJMaW5lQ29sb3IiOm51bGwsIkxpbmVXZWlnaHQiOjAuMCwiTGluZVR5cGUiOjAsIlBhcmVudFN0eWxlIjpudWxsfSwiUGFyZW50U3R5bGUiOm51bGx9LCJEYXRlRm9ybWF0Ijp7IiRpZCI6Ijk4M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ODIiLCJGb3JtYXQiOjAsIklzVmlzaWJsZSI6ZmFsc2UsIkxhc3RLbm93blZpc2liaWxpdHlTdGF0ZSI6ZmFsc2V9LCJJc1Zpc2libGUiOmZhbHNlLCJQYXJlbnRTdHlsZSI6bnVsbH0sIkluZGV4IjowLCJTbWFydER1cmF0aW9uQWN0aXZhdGVkIjpmYWxzZSwiRGF0ZUZvcm1hdCI6eyIkcmVmIjoiOTgxIn0sIldlZWtOdW1iZXJpbmciOnsiJGlkIjoiOTgzIiwiRm9ybWF0IjowLCJJc1Zpc2libGUiOmZhbHNlLCJMYXN0S25vd25WaXNpYmlsaXR5U3RhdGUiOmZhbHNlfSwiSWQiOiI2YzAxYjcyZS05MDQyLTRmODMtOThjMy0zNWJjYjc3MjlkODgiLCJJbXBvcnRJZCI6bnVsbCwiVGl0bGUiOiJPbmdvaW5nIE1vbml0b3IgJiBFdmFsdWF0aW9uIG9mIE91dHB1dHMgJiBPdXRjb21lcyIsIk5vdGUiOm51bGwsIkh5cGVybGluayI6eyIkaWQiOiI5ODQiLCJBZGRyZXNzIjoiIiwiU3ViQWRkcmVzcyI6IiJ9LCJJc0NoYW5nZWQiOmZhbHNlLCJJc05ldyI6ZmFsc2V9fV0sIl9taWxlc3RvbmVzIjpbXSwiSWQiOiIzNjdmOGFjOC05NDkzLTQ5ZGYtYWQ3Yy03OGQwOTI5MzgwZjciLCJJc1NpbmdsZUl0ZW1Sb3ciOmZhbHNlfV0sIkluZGV4IjowLCJJZCI6IjJjOTMzZmIwLTgwNzktNGMyMy05YjdiLTU3YjE5Njc5NWVhZSIsIkhlYWRlclRleHQiOm51bGwsIklzRGVmYXVsdCI6dHJ1ZSwiU3R5bGUiOnsiJGlkIjoiOTg1IiwiSGVhZGVyU3R5bGUiOnsiJGlkIjoiOTg2IiwiVGV4dFN0eWxlIjp7IiRpZCI6Ijk4NyIsIkZvbnRTZXR0aW5ncyI6eyIkaWQiOiI5ODgiLCJGb250U2l6ZSI6MTEsIkZvbnROYW1lIjoiQ2FsaWJyaSIsIklzQm9sZCI6ZmFsc2UsIklzSXRhbGljIjpmYWxzZSwiSXNVbmRlcmxpbmVkIjpmYWxzZSwiUGFyZW50U3R5bGUiOm51bGx9LCJBdXRvU2l6ZSI6MiwiRm9yZWdyb3VuZCI6eyIkaWQiOiI5ODkiLCJDb2xvciI6eyIkaWQiOiI5OTA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5OTEiLCJUb3AiOjAuMCwiTGVmdCI6MC4wLCJSaWdodCI6MC4wLCJCb3R0b20iOjAuMH0sIlBhZGRpbmciOnsiJGlkIjoiOTkyIiwiVG9wIjowLjAsIkxlZnQiOjAuMCwiUmlnaHQiOjAuMCwiQm90dG9tIjowLjB9LCJCYWNrZ3JvdW5kIjpudWxsLCJJc1Zpc2libGUiOnRydWUsIldpZHRoIjowLjAsIkhlaWdodCI6MC4wLCJCb3JkZXJTdHlsZSI6bnVsbCwiUGFyZW50U3R5bGUiOm51bGx9LCJSZWN0YW5nbGVTdHlsZSI6eyIkaWQiOiI5OTMiLCJNYXJnaW4iOnsiJGlkIjoiOTk0IiwiVG9wIjowLjAsIkxlZnQiOjAuMCwiUmlnaHQiOjAuMCwiQm90dG9tIjowLjB9LCJQYWRkaW5nIjp7IiRpZCI6Ijk5NSIsIlRvcCI6MC4wLCJMZWZ0IjowLjAsIlJpZ2h0IjowLjAsIkJvdHRvbSI6MC4wfSwiQmFja2dyb3VuZCI6eyIkaWQiOiI5OTYiLCJDb2xvciI6eyIkaWQiOiI5OTciLCJBIjo2MywiUiI6NjgsIkciOjExNCwiQiI6MTk2fX0sIklzVmlzaWJsZSI6dHJ1ZSwiV2lkdGgiOjAuMCwiSGVpZ2h0IjowLjAsIkJvcmRlclN0eWxlIjp7IiRpZCI6Ijk5OCIsIkxpbmVDb2xvciI6eyIkaWQiOiI5OTkiLCIkdHlwZSI6Ik5MUkUuQ29tbW9uLkRvbS5Tb2xpZENvbG9yQnJ1c2gsIE5MUkUuQ29tbW9uIiwiQ29sb3IiOnsiJGlkIjoiMTAwMCIsIkEiOjI1NSwiUiI6MjU1LCJHIjowLCJCIjowfX0sIkxpbmVXZWlnaHQiOjAuMCwiTGluZVR5cGUiOjAsIlBhcmVudFN0eWxlIjpudWxsfSwiUGFyZW50U3R5bGUiOm51bGx9LCJNYXJnaW4iOnsiJGlkIjoiMTAwMSIsIlRvcCI6MC4wLCJMZWZ0IjowLjAsIlJpZ2h0IjowLjAsIkJvdHRvbSI6MC4wfSwiUGFkZGluZyI6eyIkaWQiOiIxMDAyIiwiVG9wIjowLjAsIkxlZnQiOjAuMCwiUmlnaHQiOjAuMCwiQm90dG9tIjowLjB9LCJCYWNrZ3JvdW5kIjpudWxsLCJJc1Zpc2libGUiOnRydWUsIldpZHRoIjowLjAsIkhlaWdodCI6MC4wLCJCb3JkZXJTdHlsZSI6bnVsbCwiUGFyZW50U3R5bGUiOm51bGx9LCJCYWNrZ3JvdW5kU3R5bGUiOnsiJGlkIjoiMTAwMyIsIk1hcmdpbiI6eyIkaWQiOiIxMDA0IiwiVG9wIjowLjAsIkxlZnQiOjAuMCwiUmlnaHQiOjAuMCwiQm90dG9tIjowLjB9LCJQYWRkaW5nIjp7IiRpZCI6IjEwMDUiLCJUb3AiOjAuMCwiTGVmdCI6MC4wLCJSaWdodCI6MC4wLCJCb3R0b20iOjAuMH0sIkJhY2tncm91bmQiOnsiJGlkIjoiMTAwNiIsIkNvbG9yIjp7IiRpZCI6IjEwMDciLCJBIjo1MSwiUiI6MTU1LCJHIjoxODcsIkIiOjg5fX0sIklzVmlzaWJsZSI6dHJ1ZSwiV2lkdGgiOjAuMCwiSGVpZ2h0IjowLjAsIkJvcmRlclN0eWxlIjp7IiRpZCI6IjEwMDgiLCJMaW5lQ29sb3IiOnsiJGlkIjoiMTAwOSIsIiR0eXBlIjoiTkxSRS5Db21tb24uRG9tLlNvbGlkQ29sb3JCcnVzaCwgTkxSRS5Db21tb24iLCJDb2xvciI6eyIkaWQiOiIxMDEwIiwiQSI6MjU1LCJSIjoyNTUsIkciOjAsIkIiOjB9fSwiTGluZVdlaWdodCI6MC4wLCJMaW5lVHlwZSI6MCwiUGFyZW50U3R5bGUiOm51bGx9LCJQYXJlbnRTdHlsZSI6bnVsbH0sIk1hcmdpbiI6eyIkaWQiOiIxMDExIiwiVG9wIjowLjAsIkxlZnQiOjAuMCwiUmlnaHQiOjAuMCwiQm90dG9tIjowLjB9LCJQYWRkaW5nIjp7IiRpZCI6IjEwMTIiLCJUb3AiOjAuMCwiTGVmdCI6MC4wLCJSaWdodCI6MC4wLCJCb3R0b20iOjAuMH0sIklzVmlzaWJsZSI6dHJ1ZSwiV2lkdGgiOjAuMCwiSGVpZ2h0IjowLjAsIkJvcmRlclN0eWxlIjpudWxsLCJQYXJlbnRTdHlsZSI6bnVsbH19XSwiSWQiOiIzOWMwMDBlZS0xODYzLTQ3Y2EtYjFkYy1lZjY3YmU4Zjk2Y2MiLCJJbmRleCI6NiwiSGVhZGVyVGV4dCI6IlN0YWdlIDYiLCJTdHlsZSI6eyIkaWQiOiIxMDEzIiwiSGVhZGVyU3R5bGUiOnsiJGlkIjoiMTAxNCIsIlRleHRJc1ZlcnRpY2FsIjpmYWxzZSwiVGV4dFN0eWxlIjp7IiRpZCI6IjEwMTUiLCJGb250U2V0dGluZ3MiOnsiJGlkIjoiMTAxNiIsIkZvbnRTaXplIjoxMiwiRm9udE5hbWUiOiJBcmlhbCIsIklzQm9sZCI6ZmFsc2UsIklzSXRhbGljIjpmYWxzZSwiSXNVbmRlcmxpbmVkIjpmYWxzZSwiUGFyZW50U3R5bGUiOm51bGx9LCJBdXRvU2l6ZSI6MiwiRm9yZWdyb3VuZCI6eyIkaWQiOiIxMDE3IiwiQ29sb3IiOnsiJGlkIjoiMTAxOCIsIkEiOjI1NSwiUiI6MjU1LCJHIjoyNTUsIkIiOjI1NX19LCJNYXhXaWR0aCI6IkluZmluaXR5IiwiTWF4SGVpZ2h0IjoiSW5maW5pdHkiLCJTbWFydEZvcmVncm91bmRJc0FjdGl2ZSI6ZmFsc2UsIkhvcml6b250YWxBbGlnbm1lbnQiOjAsIlZlcnRpY2FsQWxpZ25tZW50IjowLCJTbWFydEZvcmVncm91bmQiOm51bGwsIkJhY2tncm91bmRGaWxsVHlwZSI6MCwiTWFyZ2luIjp7IiRpZCI6IjEwMTkiLCJUb3AiOjAuMCwiTGVmdCI6MC4wLCJSaWdodCI6MC4wLCJCb3R0b20iOjAuMH0sIlBhZGRpbmciOnsiJGlkIjoiMTAyMCIsIlRvcCI6MC4wLCJMZWZ0IjowLjAsIlJpZ2h0IjowLjAsIkJvdHRvbSI6MC4wfSwiQmFja2dyb3VuZCI6bnVsbCwiSXNWaXNpYmxlIjp0cnVlLCJXaWR0aCI6MC4wLCJIZWlnaHQiOjAuMCwiQm9yZGVyU3R5bGUiOm51bGwsIlBhcmVudFN0eWxlIjpudWxsfSwiUmVjdGFuZ2xlU3R5bGUiOnsiJGlkIjoiMTAyMSIsIk1hcmdpbiI6eyIkaWQiOiIxMDIyIiwiVG9wIjowLjAsIkxlZnQiOjAuMCwiUmlnaHQiOjAuMCwiQm90dG9tIjowLjB9LCJQYWRkaW5nIjp7IiRpZCI6IjEwMjMiLCJUb3AiOjAuMCwiTGVmdCI6MC4wLCJSaWdodCI6MC4wLCJCb3R0b20iOjAuMH0sIkJhY2tncm91bmQiOnsiJGlkIjoiMTAyNCIsIkNvbG9yIjp7IiRpZCI6IjEwMjUiLCJBIjoyNTUsIlIiOjI1NSwiRyI6MTkxLCJCIjo0fX0sIklzVmlzaWJsZSI6dHJ1ZSwiV2lkdGgiOjAuMCwiSGVpZ2h0IjowLjAsIkJvcmRlclN0eWxlIjp7IiRpZCI6IjEwMjYiLCJMaW5lQ29sb3IiOnsiJGlkIjoiMTAyNyIsIiR0eXBlIjoiTkxSRS5Db21tb24uRG9tLlNvbGlkQ29sb3JCcnVzaCwgTkxSRS5Db21tb24iLCJDb2xvciI6eyIkaWQiOiIxMDI4IiwiQSI6MjU1LCJSIjoyNTUsIkciOjAsIkIiOjB9fSwiTGluZVdlaWdodCI6MC4wLCJMaW5lVHlwZSI6MCwiUGFyZW50U3R5bGUiOm51bGx9LCJQYXJlbnRTdHlsZSI6bnVsbH0sIk1hcmdpbiI6eyIkaWQiOiIxMDI5IiwiVG9wIjowLjAsIkxlZnQiOjAuMCwiUmlnaHQiOjAuMCwiQm90dG9tIjowLjB9LCJQYWRkaW5nIjp7IiRpZCI6IjEwMzAiLCJUb3AiOjAuMCwiTGVmdCI6MC4wLCJSaWdodCI6MC4wLCJCb3R0b20iOjAuMH0sIkJhY2tncm91bmQiOm51bGwsIklzVmlzaWJsZSI6dHJ1ZSwiV2lkdGgiOjAuMCwiSGVpZ2h0IjowLjAsIkJvcmRlclN0eWxlIjpudWxsLCJQYXJlbnRTdHlsZSI6bnVsbH0sIkJhY2tncm91bmRTdHlsZSI6eyIkaWQiOiIxMDMxIiwiTWFyZ2luIjp7IiRpZCI6IjEwMzIiLCJUb3AiOjAuMCwiTGVmdCI6MC4wLCJSaWdodCI6MC4wLCJCb3R0b20iOjAuMH0sIlBhZGRpbmciOnsiJGlkIjoiMTAzMyIsIlRvcCI6MC4wLCJMZWZ0IjowLjAsIlJpZ2h0IjowLjAsIkJvdHRvbSI6MC4wfSwiQmFja2dyb3VuZCI6eyIkaWQiOiIxMDM0IiwiQ29sb3IiOnsiJGlkIjoiMTAzNSIsIkEiOjUxLCJSIjoxNjUsIkciOjE2NSwiQiI6MTY1fX0sIklzVmlzaWJsZSI6dHJ1ZSwiV2lkdGgiOjAuMCwiSGVpZ2h0IjowLjAsIkJvcmRlclN0eWxlIjp7IiRpZCI6IjEwMzYiLCJMaW5lQ29sb3IiOnsiJGlkIjoiMTAzNyIsIiR0eXBlIjoiTkxSRS5Db21tb24uRG9tLlNvbGlkQ29sb3JCcnVzaCwgTkxSRS5Db21tb24iLCJDb2xvciI6eyIkaWQiOiIxMDM4IiwiQSI6MjU1LCJSIjoyNTUsIkciOjAsIkIiOjB9fSwiTGluZVdlaWdodCI6MC4wLCJMaW5lVHlwZSI6MCwiUGFyZW50U3R5bGUiOm51bGx9LCJQYXJlbnRTdHlsZSI6bnVsbH0sIklzQWJvdmVUaW1lYmFuZCI6ZmFsc2UsIk1hcmdpbiI6eyIkaWQiOiIxMDM5IiwiVG9wIjowLjAsIkxlZnQiOjAuMCwiUmlnaHQiOjAuMCwiQm90dG9tIjowLjB9LCJQYWRkaW5nIjp7IiRpZCI6IjEwNDAiLCJUb3AiOjAuMCwiTGVmdCI6MC4wLCJSaWdodCI6MC4wLCJCb3R0b20iOjAuMH0sIklzVmlzaWJsZSI6dHJ1ZSwiV2lkdGgiOjAuMCwiSGVpZ2h0IjowLjAsIkJvcmRlclN0eWxlIjp7IiRpZCI6IjEwNDEiLCJMaW5lQ29sb3IiOm51bGwsIkxpbmVXZWlnaHQiOjAuMCwiTGluZVR5cGUiOjAsIlBhcmVudFN0eWxlIjpudWxsfSwiUGFyZW50U3R5bGUiOm51bGx9fV0sIkN1bHR1cmVJbmZvTmFtZSI6ImVuLVVTIiwiU3R5bGVOYW1lIjpudWxsLCJWZXJzaW9uIjp7IiRpZCI6IjEwNDIiLCJWZXJzaW9uIjoiMy41LjEiLCJPcmlnaW5hbEFzc2VtYmx5VmVyc2lvbiI6IjMuMTkuMDEuMDAiLCJFZGl0aW9uIjpudWxsLCJMYXN0U2F2ZWRFZGl0aW9uIjoxLCJJc1BsdXNFZGl0aW9uIjpmYWxzZSwiSXNQcm9FZGl0aW9uIjpmYWxzZX0sIkVmZmVjdCI6MSwiU3R5bGUiOnsiJGlkIjoiMTA0MyIsIlRpbWViYW5kU3R5bGUiOnsiJGlkIjoiMTA0NCIsIlNjYWxlTWFya2luZyI6MCwiU2hhcGUiOjAsIlNoYXBlU3R5bGUiOnsiJGlkIjoiMTA0NSIsIk1hcmdpbiI6eyIkaWQiOiIxMDQ2IiwiVG9wIjowLjAsIkxlZnQiOjEyLjAsIlJpZ2h0IjoxMi4wLCJCb3R0b20iOjAuMH0sIlBhZGRpbmciOnsiJGlkIjoiMTA0NyIsIlRvcCI6Ny4wLCJMZWZ0IjowLjAsIlJpZ2h0IjowLjAsIkJvdHRvbSI6Ny4wfSwiQmFja2dyb3VuZCI6eyIkaWQiOiIxMDQ4IiwiQ29sb3IiOnsiJGlkIjoiMTA0OSIsIkEiOjI1NSwiUiI6NjgsIkciOjg0LCJCIjoxMDZ9fSwiSXNWaXNpYmxlIjp0cnVlLCJXaWR0aCI6ODU4LjAsIkhlaWdodCI6MzAuMCwiQm9yZGVyU3R5bGUiOnsiJGlkIjoiMTA1MCIsIkxpbmVDb2xvciI6eyIkaWQiOiIxMDUxIiwiJHR5cGUiOiJOTFJFLkNvbW1vbi5Eb20uU29saWRDb2xvckJydXNoLCBOTFJFLkNvbW1vbiIsIkNvbG9yIjp7IiRpZCI6IjEwNTIiLCJBIjoyNTUsIlIiOjI1NSwiRyI6MCwiQiI6MH19LCJMaW5lV2VpZ2h0IjowLjAsIkxpbmVUeXBlIjowLCJQYXJlbnRTdHlsZSI6bnVsbH0sIlBhcmVudFN0eWxlIjpudWxsfSwiTWlkZGxlVGllclNoYXBlU3R5bGUiOnsiJGlkIjoiMTA1MyIsIk1hcmdpbiI6eyIkaWQiOiIxMDU0IiwiVG9wIjowLjAsIkxlZnQiOjEyLjAsIlJpZ2h0IjoxMi4wLCJCb3R0b20iOjAuMH0sIlBhZGRpbmciOnsiJGlkIjoiMTA1NSIsIlRvcCI6Ny4wLCJMZWZ0IjowLjAsIlJpZ2h0IjowLjAsIkJvdHRvbSI6Ny4wfSwiQmFja2dyb3VuZCI6eyIkaWQiOiIxMDU2IiwiQ29sb3IiOnsiJGlkIjoiMTA1NyIsIkEiOjI1NSwiUiI6NjgsIkciOjg0LCJCIjoxMDZ9fSwiSXNWaXNpYmxlIjp0cnVlLCJXaWR0aCI6ODU4LjAsIkhlaWdodCI6MzAuMCwiQm9yZGVyU3R5bGUiOnsiJGlkIjoiMTA1OCIsIkxpbmVDb2xvciI6eyIkaWQiOiIxMDU5IiwiJHR5cGUiOiJOTFJFLkNvbW1vbi5Eb20uU29saWRDb2xvckJydXNoLCBOTFJFLkNvbW1vbiIsIkNvbG9yIjp7IiRpZCI6IjEwNjAiLCJBIjoyNTUsIlIiOjI1NSwiRyI6MCwiQiI6MH19LCJMaW5lV2VpZ2h0IjowLjAsIkxpbmVUeXBlIjowLCJQYXJlbnRTdHlsZSI6bnVsbH0sIlBhcmVudFN0eWxlIjpudWxsfSwiQm90dG9tVGllclNoYXBlU3R5bGUiOnsiJGlkIjoiMTA2MSIsIk1hcmdpbiI6eyIkaWQiOiIxMDYyIiwiVG9wIjowLjAsIkxlZnQiOjEyLjAsIlJpZ2h0IjoxMi4wLCJCb3R0b20iOjAuMH0sIlBhZGRpbmciOnsiJGlkIjoiMTA2MyIsIlRvcCI6Ny4wLCJMZWZ0IjowLjAsIlJpZ2h0IjowLjAsIkJvdHRvbSI6Ny4wfSwiQmFja2dyb3VuZCI6eyIkaWQiOiIxMDY0IiwiQ29sb3IiOnsiJGlkIjoiMTA2NSIsIkEiOjI1NSwiUiI6NjgsIkciOjg0LCJCIjoxMDZ9fSwiSXNWaXNpYmxlIjp0cnVlLCJXaWR0aCI6ODU4LjAsIkhlaWdodCI6MzAuMCwiQm9yZGVyU3R5bGUiOnsiJGlkIjoiMTA2NiIsIkxpbmVDb2xvciI6eyIkaWQiOiIxMDY3IiwiJHR5cGUiOiJOTFJFLkNvbW1vbi5Eb20uU29saWRDb2xvckJydXNoLCBOTFJFLkNvbW1vbiIsIkNvbG9yIjp7IiRpZCI6IjEwNjgiLCJBIjoyNTUsIlIiOjI1NSwiRyI6MCwiQiI6MH19LCJMaW5lV2VpZ2h0IjowLjAsIkxpbmVUeXBlIjowLCJQYXJlbnRTdHlsZSI6bnVsbH0sIlBhcmVudFN0eWxlIjpudWxsfSwiUmlnaHRFbmRDYXBzU3R5bGUiOnsiJGlkIjoiMTA2OSIsIkZvbnRTZXR0aW5ncyI6eyIkaWQiOiIxMDcwIiwiRm9udFNpemUiOjE2LCJGb250TmFtZSI6IkFyaWFsIiwiSXNCb2xkIjp0cnVlLCJJc0l0YWxpYyI6ZmFsc2UsIklzVW5kZXJsaW5lZCI6ZmFsc2UsIlBhcmVudFN0eWxlIjpudWxsfSwiQXV0b1NpemUiOjAsIkZvcmVncm91bmQiOnsiJGlkIjoiMTA3MSIsIkNvbG9yIjp7IiRpZCI6IjEwNzIiLCJBIjoyNTUsIlIiOjIzNywiRyI6MTI1LCJCIjo0OX19LCJNYXhXaWR0aCI6IkluZmluaXR5IiwiTWF4SGVpZ2h0IjoiSW5maW5pdHkiLCJTbWFydEZvcmVncm91bmRJc0FjdGl2ZSI6ZmFsc2UsIkhvcml6b250YWxBbGlnbm1lbnQiOjAsIlZlcnRpY2FsQWxpZ25tZW50IjowLCJTbWFydEZvcmVncm91bmQiOm51bGwsIkJhY2tncm91bmRGaWxsVHlwZSI6MCwiTWFyZ2luIjp7IiRpZCI6IjEwNzMiLCJUb3AiOjAuMCwiTGVmdCI6MC4wLCJSaWdodCI6MjUuMCwiQm90dG9tIjowLjB9LCJQYWRkaW5nIjp7IiRpZCI6IjEwNzQiLCJUb3AiOjAuMCwiTGVmdCI6MC4wLCJSaWdodCI6MC4wLCJCb3R0b20iOjAuMH0sIkJhY2tncm91bmQiOnsiJGlkIjoiMTA3NSIsIkNvbG9yIjp7IiRyZWYiOiIyMiJ9fSwiSXNWaXNpYmxlIjp0cnVlLCJXaWR0aCI6MC4wLCJIZWlnaHQiOjAuMCwiQm9yZGVyU3R5bGUiOm51bGwsIlBhcmVudFN0eWxlIjpudWxsfSwiTGVmdEVuZENhcHNTdHlsZSI6eyIkaWQiOiIxMDc2IiwiRm9udFNldHRpbmdzIjp7IiRpZCI6IjEwNzciLCJGb250U2l6ZSI6MTYsIkZvbnROYW1lIjoiQXJpYWwiLCJJc0JvbGQiOnRydWUsIklzSXRhbGljIjpmYWxzZSwiSXNVbmRlcmxpbmVkIjpmYWxzZSwiUGFyZW50U3R5bGUiOm51bGx9LCJBdXRvU2l6ZSI6MCwiRm9yZWdyb3VuZCI6eyIkaWQiOiIxMDc4IiwiQ29sb3IiOnsiJGlkIjoiMTA3OSIsIkEiOjI1NSwiUiI6MjM3LCJHIjoxMjUsIkIiOjQ5fX0sIk1heFdpZHRoIjoiSW5maW5pdHkiLCJNYXhIZWlnaHQiOiJJbmZpbml0eSIsIlNtYXJ0Rm9yZWdyb3VuZElzQWN0aXZlIjpmYWxzZSwiSG9yaXpvbnRhbEFsaWdubWVudCI6MCwiVmVydGljYWxBbGlnbm1lbnQiOjAsIlNtYXJ0Rm9yZWdyb3VuZCI6bnVsbCwiQmFja2dyb3VuZEZpbGxUeXBlIjowLCJNYXJnaW4iOnsiJGlkIjoiMTA4MCIsIlRvcCI6MC4wLCJMZWZ0IjoyOS4wLCJSaWdodCI6MC4wLCJCb3R0b20iOjAuMH0sIlBhZGRpbmciOnsiJGlkIjoiMTA4MSIsIlRvcCI6MC4wLCJMZWZ0IjowLjAsIlJpZ2h0IjowLjAsIkJvdHRvbSI6MC4wfSwiQmFja2dyb3VuZCI6eyIkaWQiOiIxMDgyIiwiQ29sb3IiOnsiJHJlZiI6IjIyIn19LCJJc1Zpc2libGUiOnRydWUsIldpZHRoIjowLjAsIkhlaWdodCI6MC4wLCJCb3JkZXJTdHlsZSI6bnVsbCwiUGFyZW50U3R5bGUiOm51bGx9LCJUb2RheVRleHRTdHlsZSI6eyIkaWQiOiIxMDgzIiwiRm9udFNldHRpbmdzIjp7IiRpZCI6IjEwODQiLCJGb250U2l6ZSI6MTEsIkZvbnROYW1lIjoiQXJpYWwiLCJJc0JvbGQiOmZhbHNlLCJJc0l0YWxpYyI6ZmFsc2UsIklzVW5kZXJsaW5lZCI6ZmFsc2UsIlBhcmVudFN0eWxlIjpudWxsfSwiQXV0b1NpemUiOjAsIkZvcmVncm91bmQiOnsiJGlkIjoiMTA4NSIsIkNvbG9yIjp7IiRpZCI6IjEwODY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MTA4NyIsIlRvcCI6MC4wLCJMZWZ0IjowLjAsIlJpZ2h0IjowLjAsIkJvdHRvbSI6MC4wfSwiUGFkZGluZyI6eyIkaWQiOiIxMDg4IiwiVG9wIjowLjAsIkxlZnQiOjAuMCwiUmlnaHQiOjAuMCwiQm90dG9tIjowLjB9LCJCYWNrZ3JvdW5kIjp7IiRpZCI6IjEwODkiLCJDb2xvciI6eyIkcmVmIjoiMjIifX0sIklzVmlzaWJsZSI6dHJ1ZSwiV2lkdGgiOjAuMCwiSGVpZ2h0IjowLjAsIkJvcmRlclN0eWxlIjpudWxsLCJQYXJlbnRTdHlsZSI6bnVsbH0sIlRvZGF5TWFya2VyU3R5bGUiOnsiJGlkIjoiMTA5MCIsIk1hcmdpbiI6eyIkaWQiOiIxMDkxIiwiVG9wIjowLjAsIkxlZnQiOjAuMCwiUmlnaHQiOjAuMCwiQm90dG9tIjowLjB9LCJQYWRkaW5nIjp7IiRpZCI6IjEwOTIiLCJUb3AiOjAuMCwiTGVmdCI6MC4wLCJSaWdodCI6MC4wLCJCb3R0b20iOjAuMH0sIkJhY2tncm91bmQiOnsiJGlkIjoiMTA5MyIsIkNvbG9yIjp7IiRpZCI6IjEwOTQiLCJBIjoyNTUsIlIiOjI1NSwiRyI6MCwiQiI6MH19LCJJc1Zpc2libGUiOmZhbHNlLCJXaWR0aCI6MC4wLCJIZWlnaHQiOjAuMCwiQm9yZGVyU3R5bGUiOm51bGwsIlBhcmVudFN0eWxlIjpudWxsfSwiU2NhbGVTdHlsZSI6eyIkaWQiOiIxMDk1IiwiU2hhcGUiOjAsIlNob3dTZWdtZW50U2VwYXJhdG9ycyI6dHJ1ZSwiU2VnbWVudFNlcGFyYXRvck9wYWNpdHkiOjMwLCJIYXNCZWVuVmlzaWJsZUJlZm9yZSI6dHJ1ZSwiRm9udFNldHRpbmdzIjp7IiRpZCI6IjEwOTYiLCJGb250U2l6ZSI6MTEsIkZvbnROYW1lIjoiQXJpYWwiLCJJc0JvbGQiOmZhbHNlLCJJc0l0YWxpYyI6ZmFsc2UsIklzVW5kZXJsaW5lZCI6ZmFsc2UsIlBhcmVudFN0eWxlIjpudWxsfSwiQXV0b1NpemUiOjAsIkZvcmVncm91bmQiOnsiJGlkIjoiMTA5NyIsIkNvbG9yIjp7IiRpZCI6IjEwOTgiLCJBIjoyNTUsIlIiOjI1NSwiRyI6MjU1LCJCIjoyNTV9fSwiTWF4V2lkdGgiOjIwMC4wLCJNYXhIZWlnaHQiOiJJbmZpbml0eSIsIlNtYXJ0Rm9yZWdyb3VuZElzQWN0aXZlIjpmYWxzZSwiSG9yaXpvbnRhbEFsaWdubWVudCI6MCwiVmVydGljYWxBbGlnbm1lbnQiOjEsIlNtYXJ0Rm9yZWdyb3VuZCI6bnVsbCwiQmFja2dyb3VuZEZpbGxUeXBlIjowLCJNYXJnaW4iOnsiJGlkIjoiMTA5OSIsIlRvcCI6MC4wLCJMZWZ0Ijo1LjAsIlJpZ2h0IjowLjAsIkJvdHRvbSI6MC4wfSwiUGFkZGluZyI6eyIkaWQiOiIxMTAwIiwiVG9wIjowLjAsIkxlZnQiOjAuMCwiUmlnaHQiOjAuMCwiQm90dG9tIjowLjB9LCJCYWNrZ3JvdW5kIjp7IiRpZCI6IjExMDEiLCJDb2xvciI6eyIkaWQiOiIxMTAyIiwiQSI6MjU1LCJSIjo2OCwiRyI6ODQsIkIiOjEwNn19LCJJc1Zpc2libGUiOnRydWUsIldpZHRoIjowLjAsIkhlaWdodCI6MzAuMCwiQm9yZGVyU3R5bGUiOm51bGwsIlBhcmVudFN0eWxlIjpudWxsfSwiU2luZ2xlU2NhbGVTaGFwZVN0eWxlIjp7IiRpZCI6IjExMDMiLCJTaGFwZSI6MCwiSGVpZ2h0IjowLjB9LCJNaWRkbGVUaWVyU2NhbGVTdHlsZSI6eyIkaWQiOiIxMTA0IiwiU2hhcGUiOjAsIlNob3dTZWdtZW50U2VwYXJhdG9ycyI6dHJ1ZSwiU2VnbWVudFNlcGFyYXRvck9wYWNpdHkiOjMwLCJIYXNCZWVuVmlzaWJsZUJlZm9yZSI6ZmFsc2UsIkZvbnRTZXR0aW5ncyI6eyIkaWQiOiIxMTA1IiwiRm9udFNpemUiOjExLCJGb250TmFtZSI6IkFyaWFsIiwiSXNCb2xkIjpmYWxzZSwiSXNJdGFsaWMiOmZhbHNlLCJJc1VuZGVybGluZWQiOmZhbHNlLCJQYXJlbnRTdHlsZSI6bnVsbH0sIkF1dG9TaXplIjowLCJGb3JlZ3JvdW5kIjp7IiRpZCI6IjExMDYiLCJDb2xvciI6eyIkaWQiOiIxMTA3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ExMDgiLCJUb3AiOjAuMCwiTGVmdCI6NS4wLCJSaWdodCI6MC4wLCJCb3R0b20iOjAuMH0sIlBhZGRpbmciOnsiJGlkIjoiMTEwOSIsIlRvcCI6MC4wLCJMZWZ0IjowLjAsIlJpZ2h0IjowLjAsIkJvdHRvbSI6MC4wfSwiQmFja2dyb3VuZCI6eyIkaWQiOiIxMTEwIiwiQ29sb3IiOnsiJGlkIjoiMTExMSIsIkEiOjI1NSwiUiI6NjgsIkciOjg0LCJCIjoxMDZ9fSwiSXNWaXNpYmxlIjpmYWxzZSwiV2lkdGgiOjAuMCwiSGVpZ2h0IjozMC4wLCJCb3JkZXJTdHlsZSI6bnVsbCwiUGFyZW50U3R5bGUiOm51bGx9LCJCb3R0b21UaWVyU2NhbGVTdHlsZSI6eyIkaWQiOiIxMTEyIiwiU2hhcGUiOjAsIlNob3dTZWdtZW50U2VwYXJhdG9ycyI6dHJ1ZSwiU2VnbWVudFNlcGFyYXRvck9wYWNpdHkiOjMwLCJIYXNCZWVuVmlzaWJsZUJlZm9yZSI6ZmFsc2UsIkZvbnRTZXR0aW5ncyI6eyIkaWQiOiIxMTEzIiwiRm9udFNpemUiOjExLCJGb250TmFtZSI6IkFyaWFsIiwiSXNCb2xkIjpmYWxzZSwiSXNJdGFsaWMiOmZhbHNlLCJJc1VuZGVybGluZWQiOmZhbHNlLCJQYXJlbnRTdHlsZSI6bnVsbH0sIkF1dG9TaXplIjowLCJGb3JlZ3JvdW5kIjp7IiRpZCI6IjExMTQiLCJDb2xvciI6eyIkaWQiOiIxMTE1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ExMTYiLCJUb3AiOjAuMCwiTGVmdCI6NS4wLCJSaWdodCI6MC4wLCJCb3R0b20iOjAuMH0sIlBhZGRpbmciOnsiJGlkIjoiMTExNyIsIlRvcCI6MC4wLCJMZWZ0IjowLjAsIlJpZ2h0IjowLjAsIkJvdHRvbSI6MC4wfSwiQmFja2dyb3VuZCI6eyIkaWQiOiIxMTE4IiwiQ29sb3IiOnsiJGlkIjoiMTExOSIsIkEiOjI1NSwiUiI6NjgsIkciOjg0LCJCIjoxMDZ9fSwiSXNWaXNpYmxlIjpmYWxzZSwiV2lkdGgiOjAuMCwiSGVpZ2h0IjozMC4wLCJCb3JkZXJTdHlsZSI6bnVsbCwiUGFyZW50U3R5bGUiOm51bGx9LCJFbGFwc2VkVGltZUJhY2tncm91bmQiOnsiJGlkIjoiMTEyMCIsIkNvbG9yIjp7IiRpZCI6IjExMjEiLCJBIjoyNTUsIlIiOjAsIkciOjAsIkIiOjB9fSwiQXBwZW5kWWVhck9uWWVhckNoYW5nZSI6dHJ1ZSwiRWxhcHNlZFRpbWVGb3JtYXQiOjAsIlRvZGF5TWFya2VyUG9zaXRpb24iOjAsIlF1aWNrUG9zaXRpb24iOjMsIkFic29sdXRlUG9zaXRpb24iOjUwLjE3MDY0NjcsIk1hcmdpbiI6eyIkaWQiOiIxMTIyIiwiVG9wIjowLjAsIkxlZnQiOjEwLjAsIlJpZ2h0IjoxMC4wLCJCb3R0b20iOjAuMH0sIlBhZGRpbmciOnsiJGlkIjoiMTEyMyIsIlRvcCI6MC4wLCJMZWZ0IjowLjAsIlJpZ2h0IjowLjAsIkJvdHRvbSI6MC4wfSwiQmFja2dyb3VuZCI6eyIkaWQiOiIxMTI0IiwiQ29sb3IiOnsiJGlkIjoiMTEyNSIsIkEiOjI1NSwiUiI6MzEsIkciOjczLCJCIjoxMjV9fSwiSXNWaXNpYmxlIjp0cnVlLCJXaWR0aCI6MC4wLCJIZWlnaHQiOjAuMCwiQm9yZGVyU3R5bGUiOm51bGwsIlBhcmVudFN0eWxlIjpudWxsfSwiRGVmYXVsdE1pbGVzdG9uZVN0eWxlIjp7IiRpZCI6IjExMjYiLCJTaGFwZSI6MCwiQ29ubmVjdG9yTWFyZ2luIjp7IiRpZCI6IjExMjciLCJUb3AiOjAuMCwiTGVmdCI6Mi4wLCJSaWdodCI6Mi4wLCJCb3R0b20iOjAuMH0sIkNvbm5lY3RvclN0eWxlIjp7IiRpZCI6IjExMjgiLCJMaW5lQ29sb3IiOnsiJGlkIjoiMTEyOSIsIiR0eXBlIjoiTkxSRS5Db21tb24uRG9tLlNvbGlkQ29sb3JCcnVzaCwgTkxSRS5Db21tb24iLCJDb2xvciI6eyIkaWQiOiIxMTMwIiwiQSI6MTI3LCJSIjozMSwiRyI6NzMsIkIiOjEyNn19LCJMaW5lV2VpZ2h0IjoxLjAsIkxpbmVUeXBlIjowLCJQYXJlbnRTdHlsZSI6bnVsbH0sIklzQmVsb3dUaW1lYmFuZCI6ZmFsc2UsIlBvc2l0aW9uT25UYXNrIjowLCJIaWRlRGF0ZSI6ZmFsc2UsIlNoYXBlU2l6ZSI6MSwiU3BhY2luZyI6MS4wLCJQYWRkaW5nIjp7IiRpZCI6IjExMzEiLCJUb3AiOjcuMCwiTGVmdCI6My4wLCJSaWdodCI6MC4wLCJCb3R0b20iOjIuMH0sIlNoYXBlU3R5bGUiOnsiJGlkIjoiMTEzMiIsIk1hcmdpbiI6eyIkcmVmIjoiOCJ9LCJQYWRkaW5nIjp7IiRyZWYiOiI5In0sIkJhY2tncm91bmQiOnsiJGlkIjoiMTEzMyIsIkNvbG9yIjp7IiRpZCI6IjExMzQiLCJBIjoyNTUsIlIiOjIzOSwiRyI6MTI1LCJCIjozNH19LCJJc1Zpc2libGUiOnRydWUsIldpZHRoIjoxOC4wLCJIZWlnaHQiOjIwLjAsIkJvcmRlclN0eWxlIjp7IiRpZCI6IjExMzUiLCJMaW5lQ29sb3IiOnsiJHJlZiI6IjEzIn0sIkxpbmVXZWlnaHQiOjAuMCwiTGluZVR5cGUiOjAsIlBhcmVudFN0eWxlIjpudWxsfSwiUGFyZW50U3R5bGUiOm51bGx9LCJUaXRsZVN0eWxlIjp7IiRpZCI6IjExMzYiLCJGb250U2V0dGluZ3MiOnsiJGlkIjoiMTEzNyIsIkZvbnRTaXplIjoxMCwiRm9udE5hbWUiOiJBcmlhbCIsIklzQm9sZCI6dHJ1ZSwiSXNJdGFsaWMiOmZhbHNlLCJJc1VuZGVybGluZWQiOmZhbHNlLCJQYXJlbnRTdHlsZSI6bnVsbH0sIkF1dG9TaXplIjowLCJGb3JlZ3JvdW5kIjp7IiRyZWYiOiIxNyJ9LCJNYXhXaWR0aCI6MjAwLjAsIk1heEhlaWdodCI6IkluZmluaXR5IiwiU21hcnRGb3JlZ3JvdW5kSXNBY3RpdmUiOmZhbHNlLCJIb3Jpem9udGFsQWxpZ25tZW50IjoxLCJWZXJ0aWNhbEFsaWdubWVudCI6MCwiU21hcnRGb3JlZ3JvdW5kIjpudWxsLCJCYWNrZ3JvdW5kRmlsbFR5cGUiOjAsIk1hcmdpbiI6eyIkcmVmIjoiMTkifSwiUGFkZGluZyI6eyIkcmVmIjoiMjAifSwiQmFja2dyb3VuZCI6eyIkcmVmIjoiMjEifSwiSXNWaXNpYmxlIjp0cnVlLCJXaWR0aCI6MC4wLCJIZWlnaHQiOjAuMCwiQm9yZGVyU3R5bGUiOm51bGwsIlBhcmVudFN0eWxlIjpudWxsfSwiRGF0ZVN0eWxlIjp7IiRpZCI6IjExMzgiLCJGb250U2V0dGluZ3MiOnsiJGlkIjoiMTEzOSIsIkZvbnRTaXplIjoxMCwiRm9udE5hbWUiOiJBcmlhbCIsIklzQm9sZCI6ZmFsc2UsIklzSXRhbGljIjpmYWxzZSwiSXNVbmRlcmxpbmVkIjpmYWxzZSwiUGFyZW50U3R5bGUiOm51bGx9LCJBdXRvU2l6ZSI6MCwiRm9yZWdyb3VuZCI6eyIkcmVmIjoiMjUifSwiTWF4V2lkdGgiOjIw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dHJ1ZSwiV2lkdGgiOjAuMCwiSGVpZ2h0IjowLjAsIkJvcmRlclN0eWxlIjpudWxsLCJQYXJlbnRTdHlsZSI6bnVsbH0sIkRhdGVGb3JtYXQiOnsiJGlkIjoiMTE0MCIsIkZvcm1hdFN0cmluZyI6ImRkJE1NIiwiU2VwYXJhdG9yIjoiLyIsIlVzZUludGVybmF0aW9uYWxEYXRlRm9ybWF0Ijp0cnVlLCJEYXRlSXNWaXNpYmxlIjp0cnVlLCJUaW1lSXNWaXNpYmxlIjpmYWxzZSwiSG91ckRpZ2l0cyI6MSwiQW1QbURlc2lnbmF0b3IiOjIsIlRyaW0wME1pbnV0ZXMiOmZhbHNlLCJMYXN0S25vd25WaXNpYmlsaXR5U3RhdGUiOm51bGx9LCJXZWVrTnVtYmVyaW5nIjp7IiRpZCI6IjExNDEiLCJGb3JtYXQiOjAsIklzVmlzaWJsZSI6ZmFsc2UsIkxhc3RLbm93blZpc2liaWxpdHlTdGF0ZSI6ZmFsc2V9LCJJc1Zpc2libGUiOnRydWUsIlBhcmVudFN0eWxlIjpudWxsfSwiRGVmYXVsdFRhc2tTdHlsZSI6eyIkaWQiOiIxMTQyIiwiU2hhcGUiOjAsIlNoYXBlVGhpY2tuZXNzIjoxLCJEdXJhdGlvbkZvcm1hdCI6MCwiSW5jbHVkZU5vbldvcmtpbmdEYXlzSW5EdXJhdGlvbiI6ZmFsc2UsIlBlcmNlbnRhZ2VDb21wbGV0ZVN0eWxlIjp7IiRpZCI6IjExNDMiLCJGb250U2V0dGluZ3MiOnsiJGlkIjoiMTE0NCIsIkZvbnRTaXplIjo5LCJGb250TmFtZSI6IkFyaWFsIiwiSXNCb2xkIjpmYWxzZSwiSXNJdGFsaWMiOmZhbHNlLCJJc1VuZGVybGluZWQiOmZhbHNlLCJQYXJlbnRTdHlsZSI6bnVsbH0sIkF1dG9TaXplIjowLCJGb3JlZ3JvdW5kIjp7IiRpZCI6IjExNDUiLCJDb2xvciI6eyIkaWQiOiIxMTQ2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nRydWUsIldpZHRoIjowLjAsIkhlaWdodCI6MC4wLCJCb3JkZXJTdHlsZSI6bnVsbCwiUGFyZW50U3R5bGUiOm51bGx9LCJEdXJhdGlvblN0eWxlIjp7IiRpZCI6IjExNDciLCJGb250U2V0dGluZ3MiOnsiJGlkIjoiMTE0OCIsIkZvbnRTaXplIjo5LCJGb250TmFtZSI6IkFyaWFsIiwiSXNCb2xkIjpmYWxzZSwiSXNJdGFsaWMiOmZhbHNlLCJJc1VuZGVybGluZWQiOmZhbHNlLCJQYXJlbnRTdHlsZSI6bnVsbH0sIkF1dG9TaXplIjowLCJGb3JlZ3JvdW5kIjp7IiRpZCI6IjExNDkiLCJDb2xvciI6eyIkaWQiOiIxMTUwIiwiQSI6MjU1LCJSIjoyMzcsIkciOjEyNSwiQiI6NDl9fSwiTWF4V2lkdGgiOjk2MC4wLCJNYXhIZWlnaHQiOiJJbmZpbml0eSIsIlNtYXJ0Rm9yZWdyb3VuZElzQWN0aXZlIjpmYWxzZSwiSG9yaXpvbnRhbEFsaWdubWVudCI6MCwiVmVydGljYWxBbGlnbm1lbnQiOjAsIlNtYXJ0Rm9yZWdyb3VuZCI6bnVsbCwiQmFja2dyb3VuZEZpbGxUeXBlIjowLCJNYXJnaW4iOnsiJHJlZiI6IjYxIn0sIlBhZGRpbmciOnsiJHJlZiI6IjYyIn0sIkJhY2tncm91bmQiOnsiJHJlZiI6IjYzIn0sIklzVmlzaWJsZSI6ZmFsc2UsIldpZHRoIjowLjAsIkhlaWdodCI6MC4wLCJCb3JkZXJTdHlsZSI6bnVsbCwiUGFyZW50U3R5bGUiOm51bGx9LCJIb3Jpem9udGFsQ29ubmVjdG9yU3R5bGUiOnsiJGlkIjoiMTE1MSIsIkxpbmVDb2xvciI6eyIkcmVmIjoiNjYifSwiTGluZVdlaWdodCI6MS4wLCJMaW5lVHlwZSI6MCwiUGFyZW50U3R5bGUiOm51bGx9LCJWZXJ0aWNhbENvbm5lY3RvclN0eWxlIjp7IiRpZCI6IjExNTIiLCJMaW5lQ29sb3IiOnsiJHJlZiI6IjY5In0sIkxpbmVXZWlnaHQiOjAuMCwiTGluZVR5cGUiOjAsIlBhcmVudFN0eWxlIjpudWxsfSwiTWFyZ2luIjpudWxsLCJTdGFydERhdGVQb3NpdGlvbiI6NCwiRW5kRGF0ZVBvc2l0aW9uIjo0LCJEYXRlSXNWaXNpYmxlIjp0cnVlLCJUaXRsZVBvc2l0aW9uIjozLCJEdXJhdGlvblBvc2l0aW9uIjo2LCJQZXJjZW50YWdlQ29tcGxldGVkUG9zaXRpb24iOjYsIlNwYWNpbmciOjMsIklzQmVsb3dUaW1lYmFuZCI6dHJ1ZSwiUGVyY2VudGFnZUNvbXBsZXRlU2hhcGVPcGFjaXR5IjozNSwiU2hhcGVTdHlsZSI6eyIkaWQiOiIxMTUzIiwiTWFyZ2luIjp7IiRyZWYiOiI3MiJ9LCJQYWRkaW5nIjp7IiRyZWYiOiI3MyJ9LCJCYWNrZ3JvdW5kIjp7IiRpZCI6IjExNTQiLCJDb2xvciI6eyIkaWQiOiIxMTU1IiwiQSI6MjU1LCJSIjowLCJHIjoxMTQsIkIiOjE4OH19LCJJc1Zpc2libGUiOnRydWUsIldpZHRoIjowLjAsIkhlaWdodCI6MTYuMCwiQm9yZGVyU3R5bGUiOnsiJGlkIjoiMTE1NiIsIkxpbmVDb2xvciI6eyIkcmVmIjoiNzcifSwiTGluZVdlaWdodCI6MC4wLCJMaW5lVHlwZSI6MCwiUGFyZW50U3R5bGUiOm51bGx9LCJQYXJlbnRTdHlsZSI6bnVsbH0sIlRpdGxlU3R5bGUiOnsiJGlkIjoiMTE1NyIsIkZvbnRTZXR0aW5ncyI6eyIkaWQiOiIxMTU4IiwiRm9udFNpemUiOjEwLCJGb250TmFtZSI6IkFyaWFsIiwiSXNCb2xkIjp0cnVlLCJJc0l0YWxpYyI6ZmFsc2UsIklzVW5kZXJsaW5lZCI6ZmFsc2UsIlBhcmVudFN0eWxlIjpudWxsfSwiQXV0b1NpemUiOjAsIkZvcmVncm91bmQiOnsiJGlkIjoiMTE1OSIsIkNvbG9yIjp7IiRpZCI6IjExNjA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udWxsLCJQYXJlbnRTdHlsZSI6bnVsbH0sIkRhdGVTdHlsZSI6eyIkaWQiOiIxMTYxIiwiRm9udFNldHRpbmdzIjp7IiRpZCI6IjExNjIiLCJGb250U2l6ZSI6MTAsIkZvbnROYW1lIjoiQXJpYWwiLCJJc0JvbGQiOmZhbHNlLCJJc0l0YWxpYyI6ZmFsc2UsIklzVW5kZXJsaW5lZCI6ZmFsc2UsIlBhcmVudFN0eWxlIjpudWxsfSwiQXV0b1NpemUiOjAsIkZvcmVncm91bmQiOnsiJGlkIjoiMTE2MyIsIkNvbG9yIjp7IiRpZCI6IjExNjQ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nRydWUsIldpZHRoIjowLjAsIkhlaWdodCI6MC4wLCJCb3JkZXJTdHlsZSI6bnVsbCwiUGFyZW50U3R5bGUiOm51bGx9LCJEYXRlRm9ybWF0Ijp7IiRpZCI6IjExNjUiLCJGb3JtYXRTdHJpbmciOiJkZCRNTSIsIlNlcGFyYXRvciI6Ii8iLCJVc2VJbnRlcm5hdGlvbmFsRGF0ZUZvcm1hdCI6dHJ1ZSwiRGF0ZUlzVmlzaWJsZSI6dHJ1ZSwiVGltZUlzVmlzaWJsZSI6ZmFsc2UsIkhvdXJEaWdpdHMiOjEsIkFtUG1EZXNpZ25hdG9yIjoyLCJUcmltMDBNaW51dGVzIjpmYWxzZSwiTGFzdEtub3duVmlzaWJpbGl0eVN0YXRlIjpudWxsfSwiV2Vla051bWJlcmluZyI6eyIkaWQiOiIxMTY2IiwiRm9ybWF0IjowLCJJc1Zpc2libGUiOmZhbHNlLCJMYXN0S25vd25WaXNpYmlsaXR5U3RhdGUiOmZhbHNlfSwiSXNWaXNpYmxlIjp0cnVlLCJQYXJlbnRTdHlsZSI6bnVsbCwiX2V4cGxpY2l0bHlTZXQiOnsiJGlkIjoiMTE2NyIsIlNoYXBlU3R5bGUiOmZhbHNlLCJUaXRsZVN0eWxlIjpmYWxzZSwiRGF0ZVN0eWxlIjpmYWxzZSwiSG9yaXpvbnRhbENvbm5lY3RvclN0eWxlIjpmYWxzZSwiVmVydGljYWxDb25uZWN0b3JTdHlsZSI6ZmFsc2UsIlBlcmNlbnRhZ2VDb21wbGV0ZVNoYXBlT3BhY2l0eSI6ZmFsc2UsIkRhdGVGb3JtYXQiOmZhbHNlLCJJc0JlbG93VGltZWJhbmQiOmZhbHNlLCJEdXJhdGlvbkZvcm1hdCI6ZmFsc2UsIkR1cmF0aW9uUG9zaXRpb24iOmZhbHNlLCJFbmREYXRlUG9zaXRpb24iOmZhbHNlLCJQZXJjZW50YWdlQ29tcGxldGVkUG9zaXRpb24iOmZhbHNlLCJTaGFwZSI6ZmFsc2UsIlNoYXBlVGhpY2tuZXNzIjpmYWxzZSwiU3BhY2luZyI6ZmFsc2UsIlN0YXJ0RGF0ZVBvc2l0aW9uIjpmYWxzZSwiVGl0bGVQb3NpdGlvbiI6ZmFsc2UsIldlZWtOdW1iZXJpbmciOmZhbHNlLCJJc1Zpc2libGUiOmZhbHNlLCJNYXJnaW4iOmZhbHNlfX0sIkdyaWRsaW5lUGFuZWxTdHlsZSI6eyIkaWQiOiIxMTY4IiwiR3JpZGxpbmVTdHlsZSI6eyIkaWQiOiIxMTY5IiwiTGluZUNvbG9yIjp7IiRpZCI6IjExNzAiLCIkdHlwZSI6Ik5MUkUuQ29tbW9uLkRvbS5Tb2xpZENvbG9yQnJ1c2gsIE5MUkUuQ29tbW9uIiwiQ29sb3IiOnsiJGlkIjoiMTE3MSIsIkEiOjM4LCJSIjo5MSwiRyI6MTU1LCJCIjoyMTN9fSwiTGluZVdlaWdodCI6MC4wLCJMaW5lVHlwZSI6MCwiUGFyZW50U3R5bGUiOm51bGx9LCJNYXJnaW4iOnsiJGlkIjoiMTE3MiIsIlRvcCI6MC4wLCJMZWZ0IjowLjAsIlJpZ2h0IjowLjAsIkJvdHRvbSI6MC4wfSwiUGFkZGluZyI6eyIkaWQiOiIxMTczIiwiVG9wIjowLjAsIkxlZnQiOjAuMCwiUmlnaHQiOjAuMCwiQm90dG9tIjowLjB9LCJCYWNrZ3JvdW5kIjpudWxsLCJJc1Zpc2libGUiOmZhbHNlLCJXaWR0aCI6MC4wLCJIZWlnaHQiOjAuMCwiQm9yZGVyU3R5bGUiOnsiJGlkIjoiMTE3NCIsIkxpbmVDb2xvciI6bnVsbCwiTGluZVdlaWdodCI6MC4wLCJMaW5lVHlwZSI6MCwiUGFyZW50U3R5bGUiOm51bGx9LCJQYXJlbnRTdHlsZSI6bnVsbH0sIkFjdGl2aXR5TGluZVBhbmVsU3R5bGUiOnsiJGlkIjoiMTE3NSIsIkFjdGl2aXR5TGluZVN0eWxlIjp7IiRpZCI6IjExNzYiLCJMaW5lQ29sb3IiOnsiJGlkIjoiMTE3NyIsIiR0eXBlIjoiTkxSRS5Db21tb24uRG9tLlNvbGlkQ29sb3JCcnVzaCwgTkxSRS5Db21tb24iLCJDb2xvciI6eyIkaWQiOiIxMTc4IiwiQSI6MzgsIlIiOjY4LCJHIjoxMTQsIkIiOjE5Nn19LCJMaW5lV2VpZ2h0IjoxLjAsIkxpbmVUeXBlIjowLCJQYXJlbnRTdHlsZSI6bnVsbH0sIk1hcmdpbiI6eyIkaWQiOiIxMTc5IiwiVG9wIjowLjAsIkxlZnQiOjAuMCwiUmlnaHQiOjAuMCwiQm90dG9tIjowLjB9LCJQYWRkaW5nIjp7IiRpZCI6IjExODAiLCJUb3AiOjAuMCwiTGVmdCI6MC4wLCJSaWdodCI6MC4wLCJCb3R0b20iOjAuMH0sIkJhY2tncm91bmQiOm51bGwsIklzVmlzaWJsZSI6dHJ1ZSwiV2lkdGgiOjAuMCwiSGVpZ2h0IjowLjAsIkJvcmRlclN0eWxlIjp7IiRpZCI6IjExODEiLCJMaW5lQ29sb3IiOm51bGwsIkxpbmVXZWlnaHQiOjAuMCwiTGluZVR5cGUiOjAsIlBhcmVudFN0eWxlIjpudWxsfSwiUGFyZW50U3R5bGUiOm51bGx9LCJTaG93RWxhcHNlZFRpbWVHcmFkaWVudFN0eWxlIjpmYWxzZSwiVGltZWJhbmRSZXNlcnZlZExlZnRBcmVhU3R5bGUiOnsiJGlkIjoiMTE4MiIsIkFjdGl2aXR5SGVhZGVyV2lkdGgiOjQuMCwiSXNTZXQiOnRydWV9LCJEZWZhdWx0U3dpbWxhbmVTdHlsZSI6bnVsbH0sIlNjYWxlIjpudWxsLCJTY2FsZVYyIjp7IiRpZCI6IjExODMiLCJTdGFydERhdGUiOiIwMDAxLTAxLTAxVDAwOjAwOjAwIiwiRW5kRGF0ZSI6IjAwMDEtMDEtMDFUMDA6MDA6MDAiLCJBdXRvRGF0ZVJhbmdlIjp0cnVlLCJXb3JraW5nRGF5cyI6MTI3LCJGaXNjYWxZZWFyIjp7IiRpZCI6IjExODQiLCJTdGFydE1vbnRoIjoxLCJVc2VTdGFydGluZ1llYXJGb3JOdW1iZXJpbmciOnRydWUsIlNob3dGaXNjYWxZZWFyTGFiZWwiOnRydWV9LCJUb2RheU1hcmtlclRleHQiOiJUb2RheSIsIkF1dG9TY2FsZVR5cGUiOnRydWUsIlRpbWViYW5kU2NhbGVzIjp7IiRpZCI6IjExODUiLCJUb3BTY2FsZUxheWVyIjp7IiRpZCI6IjExODYiLCJGb3JtYXQiOiJNTU0iLCJUeXBlIjo0fSwiTWlkZGxlU2NhbGVMYXllciI6eyIkaWQiOiIxMTg3IiwiRm9ybWF0IjoiTU1NIiwiVHlwZSI6NH0sIkJvdHRvbVNjYWxlTGF5ZXIiOnsiJGlkIjoiMTE4OCIsIkZvcm1hdCI6Ik1NTSIsIlR5cGUiOjR9fX0sIk1pbGVzdG9uZXMiOltdLCJUYXNrcyI6W10sIlN3aW1sYW5lcyI6W10sIk1zUHJvamVjdEl0ZW1zVHJlZSI6eyIkaWQiOiIxMTg5IiwiUm9vdCI6eyJJbXBvcnRJZCI6bnVsbCwiSXNJbXBvcnRlZCI6ZmFsc2UsIkNoaWxkcmVuIjpbXX19LCJNZXRhZGF0YSI6eyIkaWQiOiIxMTkwIn0sIlNldHRpbmdzIjp7IiRpZCI6IjExOTEiLCJJbXBhT3B0aW9ucyI6eyIkaWQiOiIxMTkyIiwiTGVmdFRvUmlnaHQiOnRydWUsIlBheWxvYWRPcHRpb25zIjoxfSwiVXNlQ29tcHJlc3Npb24iOmZhbHNlLCJDb21wcmVzaW9uUGVyY2VudGFnZSI6NTAuMCwiSW5hY3RpdmVJbnRlcnZhbFdpZHRoVGhyZXNob2xkIjozMC4wLCJJbmFjdGl2ZUludGVydmFsV2lkdGgiOjEuMCwiU3BsaXRUYXNrcyI6ZmFsc2UsIlVzZUNsdXN0ZXIiOmZhbHNlLCJFcHNpbG9uIjo1LjAsIk1pblBvaW50c1RvRm9ybUFDbHVzdGVyIjoyLCJHZW5lcmF0ZUludmlzaWJsZVNoYXBlcyI6ZmFsc2UsIlNtYXJ0VGltZWxpbmVUYXNrUGVyY2VudGFnZUZpdCI6ZmFsc2V9LCJJc05ldyI6dHJ1ZSwiSW1wb3J0VHlwZSI6NiwiRmlsZVBhdGgiOm51bGwsIlRpbWVDb25maWd1cmF0aW9uIjp7IiRpZCI6IjExOTMiLCJVc2VUaW1lIjpmYWxzZSwiV29ya0RheVN0YXJ0IjoiMDA6MDA6MDAiLCJXb3JrRGF5RW5kIjoiMjM6NTk6MDAifSwiTGFzdFVzZWRUZW1wbGF0ZUlkIjoiNzM1NWI2MzMtYWM2Ni00NTI4LThiNGQtMjk5ZmFlZGM5ZWU5IiwiRmlyc3RXZWVrT2ZZZWFyIjowLCJQbGFjZU1pbGVzdG9uZUF0VGhlQmVnaW5uaW5nT2ZUaGVEYXkiOmZhbHNlfQ=="/>
  <p:tag name="__MASTER" val="__part_0"/>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00.xml><?xml version="1.0" encoding="utf-8"?>
<p:tagLst xmlns:a="http://schemas.openxmlformats.org/drawingml/2006/main" xmlns:r="http://schemas.openxmlformats.org/officeDocument/2006/relationships" xmlns:p="http://schemas.openxmlformats.org/presentationml/2006/main">
  <p:tag name="OTLMARKERSHAPE" val="OTL"/>
</p:tagLst>
</file>

<file path=ppt/tags/tag101.xml><?xml version="1.0" encoding="utf-8"?>
<p:tagLst xmlns:a="http://schemas.openxmlformats.org/drawingml/2006/main" xmlns:r="http://schemas.openxmlformats.org/officeDocument/2006/relationships" xmlns:p="http://schemas.openxmlformats.org/presentationml/2006/main">
  <p:tag name="OTLMARKERSHAPE" val="OTL"/>
</p:tagLst>
</file>

<file path=ppt/tags/tag102.xml><?xml version="1.0" encoding="utf-8"?>
<p:tagLst xmlns:a="http://schemas.openxmlformats.org/drawingml/2006/main" xmlns:r="http://schemas.openxmlformats.org/officeDocument/2006/relationships" xmlns:p="http://schemas.openxmlformats.org/presentationml/2006/main">
  <p:tag name="OTLMARKERSHAPE" val="OTL"/>
</p:tagLst>
</file>

<file path=ppt/tags/tag103.xml><?xml version="1.0" encoding="utf-8"?>
<p:tagLst xmlns:a="http://schemas.openxmlformats.org/drawingml/2006/main" xmlns:r="http://schemas.openxmlformats.org/officeDocument/2006/relationships" xmlns:p="http://schemas.openxmlformats.org/presentationml/2006/main">
  <p:tag name="OTLMARKERSHAPE" val="OTL"/>
</p:tagLst>
</file>

<file path=ppt/tags/tag104.xml><?xml version="1.0" encoding="utf-8"?>
<p:tagLst xmlns:a="http://schemas.openxmlformats.org/drawingml/2006/main" xmlns:r="http://schemas.openxmlformats.org/officeDocument/2006/relationships" xmlns:p="http://schemas.openxmlformats.org/presentationml/2006/main">
  <p:tag name="OTLMARKERSHAPE" val="OTL"/>
</p:tagLst>
</file>

<file path=ppt/tags/tag105.xml><?xml version="1.0" encoding="utf-8"?>
<p:tagLst xmlns:a="http://schemas.openxmlformats.org/drawingml/2006/main" xmlns:r="http://schemas.openxmlformats.org/officeDocument/2006/relationships" xmlns:p="http://schemas.openxmlformats.org/presentationml/2006/main">
  <p:tag name="OTLMARKERSHAPE" val="OTL"/>
</p:tagLst>
</file>

<file path=ppt/tags/tag106.xml><?xml version="1.0" encoding="utf-8"?>
<p:tagLst xmlns:a="http://schemas.openxmlformats.org/drawingml/2006/main" xmlns:r="http://schemas.openxmlformats.org/officeDocument/2006/relationships" xmlns:p="http://schemas.openxmlformats.org/presentationml/2006/main">
  <p:tag name="OTLMARKERSHAPE" val="OTL"/>
</p:tagLst>
</file>

<file path=ppt/tags/tag107.xml><?xml version="1.0" encoding="utf-8"?>
<p:tagLst xmlns:a="http://schemas.openxmlformats.org/drawingml/2006/main" xmlns:r="http://schemas.openxmlformats.org/officeDocument/2006/relationships" xmlns:p="http://schemas.openxmlformats.org/presentationml/2006/main">
  <p:tag name="OTLMARKERSHAPE" val="OTL"/>
</p:tagLst>
</file>

<file path=ppt/tags/tag108.xml><?xml version="1.0" encoding="utf-8"?>
<p:tagLst xmlns:a="http://schemas.openxmlformats.org/drawingml/2006/main" xmlns:r="http://schemas.openxmlformats.org/officeDocument/2006/relationships" xmlns:p="http://schemas.openxmlformats.org/presentationml/2006/main">
  <p:tag name="OTLMARKERSHAPE" val="OTL"/>
</p:tagLst>
</file>

<file path=ppt/tags/tag109.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2.xml><?xml version="1.0" encoding="utf-8"?>
<p:tagLst xmlns:a="http://schemas.openxmlformats.org/drawingml/2006/main" xmlns:r="http://schemas.openxmlformats.org/officeDocument/2006/relationships" xmlns:p="http://schemas.openxmlformats.org/presentationml/2006/main">
  <p:tag name="OTLMARKERSHAPE" val="OTL"/>
</p:tagLst>
</file>

<file path=ppt/tags/tag113.xml><?xml version="1.0" encoding="utf-8"?>
<p:tagLst xmlns:a="http://schemas.openxmlformats.org/drawingml/2006/main" xmlns:r="http://schemas.openxmlformats.org/officeDocument/2006/relationships" xmlns:p="http://schemas.openxmlformats.org/presentationml/2006/main">
  <p:tag name="OTLMARKERSHAPE" val="OTL"/>
</p:tagLst>
</file>

<file path=ppt/tags/tag114.xml><?xml version="1.0" encoding="utf-8"?>
<p:tagLst xmlns:a="http://schemas.openxmlformats.org/drawingml/2006/main" xmlns:r="http://schemas.openxmlformats.org/officeDocument/2006/relationships" xmlns:p="http://schemas.openxmlformats.org/presentationml/2006/main">
  <p:tag name="OTLMARKERSHAPE" val="OTL"/>
</p:tagLst>
</file>

<file path=ppt/tags/tag115.xml><?xml version="1.0" encoding="utf-8"?>
<p:tagLst xmlns:a="http://schemas.openxmlformats.org/drawingml/2006/main" xmlns:r="http://schemas.openxmlformats.org/officeDocument/2006/relationships" xmlns:p="http://schemas.openxmlformats.org/presentationml/2006/main">
  <p:tag name="OTLMARKERSHAPE" val="OTL"/>
</p:tagLst>
</file>

<file path=ppt/tags/tag116.xml><?xml version="1.0" encoding="utf-8"?>
<p:tagLst xmlns:a="http://schemas.openxmlformats.org/drawingml/2006/main" xmlns:r="http://schemas.openxmlformats.org/officeDocument/2006/relationships" xmlns:p="http://schemas.openxmlformats.org/presentationml/2006/main">
  <p:tag name="OTLMARKERSHAPE" val="OTL"/>
</p:tagLst>
</file>

<file path=ppt/tags/tag117.xml><?xml version="1.0" encoding="utf-8"?>
<p:tagLst xmlns:a="http://schemas.openxmlformats.org/drawingml/2006/main" xmlns:r="http://schemas.openxmlformats.org/officeDocument/2006/relationships" xmlns:p="http://schemas.openxmlformats.org/presentationml/2006/main">
  <p:tag name="OTLMARKERSHAPE" val="OTL"/>
</p:tagLst>
</file>

<file path=ppt/tags/tag118.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OTLMARKERSHAPE" val="OTL"/>
</p:tagLst>
</file>

<file path=ppt/tags/tag67.xml><?xml version="1.0" encoding="utf-8"?>
<p:tagLst xmlns:a="http://schemas.openxmlformats.org/drawingml/2006/main" xmlns:r="http://schemas.openxmlformats.org/officeDocument/2006/relationships" xmlns:p="http://schemas.openxmlformats.org/presentationml/2006/main">
  <p:tag name="OTLMARKERSHAPE" val="OTL"/>
</p:tagLst>
</file>

<file path=ppt/tags/tag68.xml><?xml version="1.0" encoding="utf-8"?>
<p:tagLst xmlns:a="http://schemas.openxmlformats.org/drawingml/2006/main" xmlns:r="http://schemas.openxmlformats.org/officeDocument/2006/relationships" xmlns:p="http://schemas.openxmlformats.org/presentationml/2006/main">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70.xml><?xml version="1.0" encoding="utf-8"?>
<p:tagLst xmlns:a="http://schemas.openxmlformats.org/drawingml/2006/main" xmlns:r="http://schemas.openxmlformats.org/officeDocument/2006/relationships" xmlns:p="http://schemas.openxmlformats.org/presentationml/2006/main">
  <p:tag name="OTLMARKERSHAPE" val="OTL"/>
</p:tagLst>
</file>

<file path=ppt/tags/tag71.xml><?xml version="1.0" encoding="utf-8"?>
<p:tagLst xmlns:a="http://schemas.openxmlformats.org/drawingml/2006/main" xmlns:r="http://schemas.openxmlformats.org/officeDocument/2006/relationships" xmlns:p="http://schemas.openxmlformats.org/presentationml/2006/main">
  <p:tag name="OTLMARKERSHAPE" val="OTL"/>
</p:tagLst>
</file>

<file path=ppt/tags/tag72.xml><?xml version="1.0" encoding="utf-8"?>
<p:tagLst xmlns:a="http://schemas.openxmlformats.org/drawingml/2006/main" xmlns:r="http://schemas.openxmlformats.org/officeDocument/2006/relationships" xmlns:p="http://schemas.openxmlformats.org/presentationml/2006/main">
  <p:tag name="OTLMARKERSHAPE" val="OTL"/>
</p:tagLst>
</file>

<file path=ppt/tags/tag73.xml><?xml version="1.0" encoding="utf-8"?>
<p:tagLst xmlns:a="http://schemas.openxmlformats.org/drawingml/2006/main" xmlns:r="http://schemas.openxmlformats.org/officeDocument/2006/relationships" xmlns:p="http://schemas.openxmlformats.org/presentationml/2006/main">
  <p:tag name="OTLMARKERSHAPE" val="OTL"/>
</p:tagLst>
</file>

<file path=ppt/tags/tag74.xml><?xml version="1.0" encoding="utf-8"?>
<p:tagLst xmlns:a="http://schemas.openxmlformats.org/drawingml/2006/main" xmlns:r="http://schemas.openxmlformats.org/officeDocument/2006/relationships" xmlns:p="http://schemas.openxmlformats.org/presentationml/2006/main">
  <p:tag name="OTLMARKERSHAPE" val="OTL"/>
</p:tagLst>
</file>

<file path=ppt/tags/tag75.xml><?xml version="1.0" encoding="utf-8"?>
<p:tagLst xmlns:a="http://schemas.openxmlformats.org/drawingml/2006/main" xmlns:r="http://schemas.openxmlformats.org/officeDocument/2006/relationships" xmlns:p="http://schemas.openxmlformats.org/presentationml/2006/main">
  <p:tag name="OTLMARKERSHAPE" val="OTL"/>
</p:tagLst>
</file>

<file path=ppt/tags/tag76.xml><?xml version="1.0" encoding="utf-8"?>
<p:tagLst xmlns:a="http://schemas.openxmlformats.org/drawingml/2006/main" xmlns:r="http://schemas.openxmlformats.org/officeDocument/2006/relationships" xmlns:p="http://schemas.openxmlformats.org/presentationml/2006/main">
  <p:tag name="OTLMARKERSHAPE" val="OTL"/>
</p:tagLst>
</file>

<file path=ppt/tags/tag77.xml><?xml version="1.0" encoding="utf-8"?>
<p:tagLst xmlns:a="http://schemas.openxmlformats.org/drawingml/2006/main" xmlns:r="http://schemas.openxmlformats.org/officeDocument/2006/relationships" xmlns:p="http://schemas.openxmlformats.org/presentationml/2006/main">
  <p:tag name="OTLMARKERSHAPE" val="OTL"/>
</p:tagLst>
</file>

<file path=ppt/tags/tag78.xml><?xml version="1.0" encoding="utf-8"?>
<p:tagLst xmlns:a="http://schemas.openxmlformats.org/drawingml/2006/main" xmlns:r="http://schemas.openxmlformats.org/officeDocument/2006/relationships" xmlns:p="http://schemas.openxmlformats.org/presentationml/2006/main">
  <p:tag name="OTLMARKERSHAPE" val="OTL"/>
</p:tagLst>
</file>

<file path=ppt/tags/tag79.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80.xml><?xml version="1.0" encoding="utf-8"?>
<p:tagLst xmlns:a="http://schemas.openxmlformats.org/drawingml/2006/main" xmlns:r="http://schemas.openxmlformats.org/officeDocument/2006/relationships" xmlns:p="http://schemas.openxmlformats.org/presentationml/2006/main">
  <p:tag name="OTLMARKERSHAPE" val="OTL"/>
</p:tagLst>
</file>

<file path=ppt/tags/tag81.xml><?xml version="1.0" encoding="utf-8"?>
<p:tagLst xmlns:a="http://schemas.openxmlformats.org/drawingml/2006/main" xmlns:r="http://schemas.openxmlformats.org/officeDocument/2006/relationships" xmlns:p="http://schemas.openxmlformats.org/presentationml/2006/main">
  <p:tag name="OTLMARKERSHAPE" val="OTL"/>
</p:tagLst>
</file>

<file path=ppt/tags/tag82.xml><?xml version="1.0" encoding="utf-8"?>
<p:tagLst xmlns:a="http://schemas.openxmlformats.org/drawingml/2006/main" xmlns:r="http://schemas.openxmlformats.org/officeDocument/2006/relationships" xmlns:p="http://schemas.openxmlformats.org/presentationml/2006/main">
  <p:tag name="OTLMARKERSHAPE" val="OTL"/>
</p:tagLst>
</file>

<file path=ppt/tags/tag83.xml><?xml version="1.0" encoding="utf-8"?>
<p:tagLst xmlns:a="http://schemas.openxmlformats.org/drawingml/2006/main" xmlns:r="http://schemas.openxmlformats.org/officeDocument/2006/relationships" xmlns:p="http://schemas.openxmlformats.org/presentationml/2006/main">
  <p:tag name="OTLMARKERSHAPE" val="OTL"/>
</p:tagLst>
</file>

<file path=ppt/tags/tag84.xml><?xml version="1.0" encoding="utf-8"?>
<p:tagLst xmlns:a="http://schemas.openxmlformats.org/drawingml/2006/main" xmlns:r="http://schemas.openxmlformats.org/officeDocument/2006/relationships" xmlns:p="http://schemas.openxmlformats.org/presentationml/2006/main">
  <p:tag name="OTLMARKERSHAPE" val="OTL"/>
</p:tagLst>
</file>

<file path=ppt/tags/tag85.xml><?xml version="1.0" encoding="utf-8"?>
<p:tagLst xmlns:a="http://schemas.openxmlformats.org/drawingml/2006/main" xmlns:r="http://schemas.openxmlformats.org/officeDocument/2006/relationships" xmlns:p="http://schemas.openxmlformats.org/presentationml/2006/main">
  <p:tag name="OTLMARKERSHAPE" val="OTL"/>
</p:tagLst>
</file>

<file path=ppt/tags/tag86.xml><?xml version="1.0" encoding="utf-8"?>
<p:tagLst xmlns:a="http://schemas.openxmlformats.org/drawingml/2006/main" xmlns:r="http://schemas.openxmlformats.org/officeDocument/2006/relationships" xmlns:p="http://schemas.openxmlformats.org/presentationml/2006/main">
  <p:tag name="OTLMARKERSHAPE" val="OTL"/>
</p:tagLst>
</file>

<file path=ppt/tags/tag87.xml><?xml version="1.0" encoding="utf-8"?>
<p:tagLst xmlns:a="http://schemas.openxmlformats.org/drawingml/2006/main" xmlns:r="http://schemas.openxmlformats.org/officeDocument/2006/relationships" xmlns:p="http://schemas.openxmlformats.org/presentationml/2006/main">
  <p:tag name="OTLMARKERSHAPE" val="OTL"/>
</p:tagLst>
</file>

<file path=ppt/tags/tag88.xml><?xml version="1.0" encoding="utf-8"?>
<p:tagLst xmlns:a="http://schemas.openxmlformats.org/drawingml/2006/main" xmlns:r="http://schemas.openxmlformats.org/officeDocument/2006/relationships" xmlns:p="http://schemas.openxmlformats.org/presentationml/2006/main">
  <p:tag name="OTLMARKERSHAPE" val="OTL"/>
</p:tagLst>
</file>

<file path=ppt/tags/tag89.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ags/tag90.xml><?xml version="1.0" encoding="utf-8"?>
<p:tagLst xmlns:a="http://schemas.openxmlformats.org/drawingml/2006/main" xmlns:r="http://schemas.openxmlformats.org/officeDocument/2006/relationships" xmlns:p="http://schemas.openxmlformats.org/presentationml/2006/main">
  <p:tag name="OTLMARKERSHAPE" val="OTL"/>
</p:tagLst>
</file>

<file path=ppt/tags/tag91.xml><?xml version="1.0" encoding="utf-8"?>
<p:tagLst xmlns:a="http://schemas.openxmlformats.org/drawingml/2006/main" xmlns:r="http://schemas.openxmlformats.org/officeDocument/2006/relationships" xmlns:p="http://schemas.openxmlformats.org/presentationml/2006/main">
  <p:tag name="OTLMARKERSHAPE" val="OTL"/>
</p:tagLst>
</file>

<file path=ppt/tags/tag92.xml><?xml version="1.0" encoding="utf-8"?>
<p:tagLst xmlns:a="http://schemas.openxmlformats.org/drawingml/2006/main" xmlns:r="http://schemas.openxmlformats.org/officeDocument/2006/relationships" xmlns:p="http://schemas.openxmlformats.org/presentationml/2006/main">
  <p:tag name="OTLMARKERSHAPE" val="OTL"/>
</p:tagLst>
</file>

<file path=ppt/tags/tag93.xml><?xml version="1.0" encoding="utf-8"?>
<p:tagLst xmlns:a="http://schemas.openxmlformats.org/drawingml/2006/main" xmlns:r="http://schemas.openxmlformats.org/officeDocument/2006/relationships" xmlns:p="http://schemas.openxmlformats.org/presentationml/2006/main">
  <p:tag name="OTLMARKERSHAPE" val="OTL"/>
</p:tagLst>
</file>

<file path=ppt/tags/tag94.xml><?xml version="1.0" encoding="utf-8"?>
<p:tagLst xmlns:a="http://schemas.openxmlformats.org/drawingml/2006/main" xmlns:r="http://schemas.openxmlformats.org/officeDocument/2006/relationships" xmlns:p="http://schemas.openxmlformats.org/presentationml/2006/main">
  <p:tag name="OTLMARKERSHAPE" val="OTL"/>
</p:tagLst>
</file>

<file path=ppt/tags/tag95.xml><?xml version="1.0" encoding="utf-8"?>
<p:tagLst xmlns:a="http://schemas.openxmlformats.org/drawingml/2006/main" xmlns:r="http://schemas.openxmlformats.org/officeDocument/2006/relationships" xmlns:p="http://schemas.openxmlformats.org/presentationml/2006/main">
  <p:tag name="OTLMARKERSHAPE" val="OTL"/>
</p:tagLst>
</file>

<file path=ppt/tags/tag96.xml><?xml version="1.0" encoding="utf-8"?>
<p:tagLst xmlns:a="http://schemas.openxmlformats.org/drawingml/2006/main" xmlns:r="http://schemas.openxmlformats.org/officeDocument/2006/relationships" xmlns:p="http://schemas.openxmlformats.org/presentationml/2006/main">
  <p:tag name="OTLMARKERSHAPE" val="OTL"/>
</p:tagLst>
</file>

<file path=ppt/tags/tag97.xml><?xml version="1.0" encoding="utf-8"?>
<p:tagLst xmlns:a="http://schemas.openxmlformats.org/drawingml/2006/main" xmlns:r="http://schemas.openxmlformats.org/officeDocument/2006/relationships" xmlns:p="http://schemas.openxmlformats.org/presentationml/2006/main">
  <p:tag name="OTLMARKERSHAPE" val="OTL"/>
</p:tagLst>
</file>

<file path=ppt/tags/tag98.xml><?xml version="1.0" encoding="utf-8"?>
<p:tagLst xmlns:a="http://schemas.openxmlformats.org/drawingml/2006/main" xmlns:r="http://schemas.openxmlformats.org/officeDocument/2006/relationships" xmlns:p="http://schemas.openxmlformats.org/presentationml/2006/main">
  <p:tag name="OTLMARKERSHAPE" val="OTL"/>
</p:tagLst>
</file>

<file path=ppt/tags/tag9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dern">
  <a:themeElements>
    <a:clrScheme name="ROTARY">
      <a:dk1>
        <a:sysClr val="windowText" lastClr="000000"/>
      </a:dk1>
      <a:lt1>
        <a:sysClr val="window" lastClr="FFFFFF"/>
      </a:lt1>
      <a:dk2>
        <a:srgbClr val="3C3D3E"/>
      </a:dk2>
      <a:lt2>
        <a:srgbClr val="999683"/>
      </a:lt2>
      <a:accent1>
        <a:srgbClr val="D91B5C"/>
      </a:accent1>
      <a:accent2>
        <a:srgbClr val="009999"/>
      </a:accent2>
      <a:accent3>
        <a:srgbClr val="872175"/>
      </a:accent3>
      <a:accent4>
        <a:srgbClr val="FF7600"/>
      </a:accent4>
      <a:accent5>
        <a:srgbClr val="17458F"/>
      </a:accent5>
      <a:accent6>
        <a:srgbClr val="01B4E7"/>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outerShdw dist="38100" dir="5400000" algn="t" rotWithShape="0">
            <a:schemeClr val="bg2">
              <a:alpha val="20000"/>
            </a:schemeClr>
          </a:outerShdw>
        </a:effectLst>
      </a:spPr>
      <a:bodyPr rtlCol="0" anchor="ctr"/>
      <a:lstStyle>
        <a:defPPr algn="ctr">
          <a:lnSpc>
            <a:spcPct val="95000"/>
          </a:lnSpc>
          <a:defRPr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Modern">
  <a:themeElements>
    <a:clrScheme name="ROTARY">
      <a:dk1>
        <a:sysClr val="windowText" lastClr="000000"/>
      </a:dk1>
      <a:lt1>
        <a:sysClr val="window" lastClr="FFFFFF"/>
      </a:lt1>
      <a:dk2>
        <a:srgbClr val="3C3D3E"/>
      </a:dk2>
      <a:lt2>
        <a:srgbClr val="999683"/>
      </a:lt2>
      <a:accent1>
        <a:srgbClr val="D91B5C"/>
      </a:accent1>
      <a:accent2>
        <a:srgbClr val="009999"/>
      </a:accent2>
      <a:accent3>
        <a:srgbClr val="872175"/>
      </a:accent3>
      <a:accent4>
        <a:srgbClr val="FF7600"/>
      </a:accent4>
      <a:accent5>
        <a:srgbClr val="17458F"/>
      </a:accent5>
      <a:accent6>
        <a:srgbClr val="01B4E7"/>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outerShdw dist="38100" dir="5400000" algn="t" rotWithShape="0">
            <a:schemeClr val="bg2">
              <a:alpha val="20000"/>
            </a:schemeClr>
          </a:outerShdw>
        </a:effectLst>
      </a:spPr>
      <a:bodyPr rtlCol="0" anchor="ctr"/>
      <a:lstStyle>
        <a:defPPr algn="ctr">
          <a:lnSpc>
            <a:spcPct val="95000"/>
          </a:lnSpc>
          <a:defRPr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668</TotalTime>
  <Words>2470</Words>
  <Application>Microsoft Office PowerPoint</Application>
  <PresentationFormat>Custom</PresentationFormat>
  <Paragraphs>239</Paragraphs>
  <Slides>12</Slides>
  <Notes>12</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12</vt:i4>
      </vt:variant>
    </vt:vector>
  </HeadingPairs>
  <TitlesOfParts>
    <vt:vector size="26" baseType="lpstr">
      <vt:lpstr>Arial</vt:lpstr>
      <vt:lpstr>Calibri</vt:lpstr>
      <vt:lpstr>Calibri Light</vt:lpstr>
      <vt:lpstr>Frutiger LT Std 45 Light</vt:lpstr>
      <vt:lpstr>Helvetica Neue</vt:lpstr>
      <vt:lpstr>Helvetica Neue Light</vt:lpstr>
      <vt:lpstr>Helvetica Neue Medium</vt:lpstr>
      <vt:lpstr>Segoe UI</vt:lpstr>
      <vt:lpstr>Symbol</vt:lpstr>
      <vt:lpstr>Wingdings</vt:lpstr>
      <vt:lpstr>White</vt:lpstr>
      <vt:lpstr>Modern</vt:lpstr>
      <vt:lpstr>2_Office Theme</vt:lpstr>
      <vt:lpstr>1_Modern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Ingrid Waugh</dc:creator>
  <cp:lastModifiedBy>Michelle Gallace</cp:lastModifiedBy>
  <cp:revision>13</cp:revision>
  <cp:lastPrinted>2022-06-06T05:47:33Z</cp:lastPrinted>
  <dcterms:modified xsi:type="dcterms:W3CDTF">2023-09-19T05:58:22Z</dcterms:modified>
</cp:coreProperties>
</file>