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95" r:id="rId3"/>
    <p:sldMasterId id="2147483721" r:id="rId4"/>
  </p:sldMasterIdLst>
  <p:notesMasterIdLst>
    <p:notesMasterId r:id="rId17"/>
  </p:notesMasterIdLst>
  <p:handoutMasterIdLst>
    <p:handoutMasterId r:id="rId18"/>
  </p:handoutMasterIdLst>
  <p:sldIdLst>
    <p:sldId id="257" r:id="rId5"/>
    <p:sldId id="4210" r:id="rId6"/>
    <p:sldId id="4222" r:id="rId7"/>
    <p:sldId id="4223" r:id="rId8"/>
    <p:sldId id="4211" r:id="rId9"/>
    <p:sldId id="4217" r:id="rId10"/>
    <p:sldId id="4218" r:id="rId11"/>
    <p:sldId id="4224" r:id="rId12"/>
    <p:sldId id="4220" r:id="rId13"/>
    <p:sldId id="4225" r:id="rId14"/>
    <p:sldId id="4226" r:id="rId15"/>
    <p:sldId id="4192" r:id="rId16"/>
  </p:sldIdLst>
  <p:sldSz cx="24384000" cy="13716000"/>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547"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1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3497DA"/>
    <a:srgbClr val="00A2E0"/>
    <a:srgbClr val="4C758E"/>
    <a:srgbClr val="D3EDF7"/>
    <a:srgbClr val="0069C8"/>
    <a:srgbClr val="FFFFFF"/>
    <a:srgbClr val="EA5F00"/>
    <a:srgbClr val="58585A"/>
    <a:srgbClr val="7798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01CDA-9035-47BE-8FC4-856123F59E44}" v="2" dt="2023-09-19T05:10:25.25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31" autoAdjust="0"/>
    <p:restoredTop sz="80847" autoAdjust="0"/>
  </p:normalViewPr>
  <p:slideViewPr>
    <p:cSldViewPr snapToGrid="0">
      <p:cViewPr varScale="1">
        <p:scale>
          <a:sx n="27" d="100"/>
          <a:sy n="27" d="100"/>
        </p:scale>
        <p:origin x="930" y="78"/>
      </p:cViewPr>
      <p:guideLst>
        <p:guide orient="horz" pos="4547"/>
        <p:guide pos="7680"/>
      </p:guideLst>
    </p:cSldViewPr>
  </p:slideViewPr>
  <p:outlineViewPr>
    <p:cViewPr>
      <p:scale>
        <a:sx n="33" d="100"/>
        <a:sy n="33" d="100"/>
      </p:scale>
      <p:origin x="0" y="0"/>
    </p:cViewPr>
  </p:outlineViewPr>
  <p:notesTextViewPr>
    <p:cViewPr>
      <p:scale>
        <a:sx n="100" d="100"/>
        <a:sy n="100" d="100"/>
      </p:scale>
      <p:origin x="0" y="-1302"/>
    </p:cViewPr>
  </p:notesTextViewPr>
  <p:sorterViewPr>
    <p:cViewPr varScale="1">
      <p:scale>
        <a:sx n="100" d="100"/>
        <a:sy n="100" d="100"/>
      </p:scale>
      <p:origin x="0" y="-7060"/>
    </p:cViewPr>
  </p:sorterViewPr>
  <p:notesViewPr>
    <p:cSldViewPr snapToGrid="0">
      <p:cViewPr varScale="1">
        <p:scale>
          <a:sx n="47" d="100"/>
          <a:sy n="47" d="100"/>
        </p:scale>
        <p:origin x="2792" y="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llace" userId="6890fe1d-fae7-4c95-8977-faa318922140" providerId="ADAL" clId="{9BA01CDA-9035-47BE-8FC4-856123F59E44}"/>
    <pc:docChg chg="undo custSel modSld modNotesMaster modHandout">
      <pc:chgData name="Michelle Gallace" userId="6890fe1d-fae7-4c95-8977-faa318922140" providerId="ADAL" clId="{9BA01CDA-9035-47BE-8FC4-856123F59E44}" dt="2023-09-19T05:58:18.526" v="275" actId="1036"/>
      <pc:docMkLst>
        <pc:docMk/>
      </pc:docMkLst>
      <pc:sldChg chg="modNotes modNotesTx">
        <pc:chgData name="Michelle Gallace" userId="6890fe1d-fae7-4c95-8977-faa318922140" providerId="ADAL" clId="{9BA01CDA-9035-47BE-8FC4-856123F59E44}" dt="2023-09-19T05:11:31.306" v="5" actId="20577"/>
        <pc:sldMkLst>
          <pc:docMk/>
          <pc:sldMk cId="0" sldId="257"/>
        </pc:sldMkLst>
      </pc:sldChg>
      <pc:sldChg chg="modNotes modNotesTx">
        <pc:chgData name="Michelle Gallace" userId="6890fe1d-fae7-4c95-8977-faa318922140" providerId="ADAL" clId="{9BA01CDA-9035-47BE-8FC4-856123F59E44}" dt="2023-09-19T05:21:01.282" v="67" actId="20577"/>
        <pc:sldMkLst>
          <pc:docMk/>
          <pc:sldMk cId="1518297355" sldId="4192"/>
        </pc:sldMkLst>
      </pc:sldChg>
      <pc:sldChg chg="modNotes modNotesTx">
        <pc:chgData name="Michelle Gallace" userId="6890fe1d-fae7-4c95-8977-faa318922140" providerId="ADAL" clId="{9BA01CDA-9035-47BE-8FC4-856123F59E44}" dt="2023-09-19T05:11:50.416" v="8" actId="20577"/>
        <pc:sldMkLst>
          <pc:docMk/>
          <pc:sldMk cId="2743094635" sldId="4210"/>
        </pc:sldMkLst>
      </pc:sldChg>
      <pc:sldChg chg="modSp mod modNotes modNotesTx">
        <pc:chgData name="Michelle Gallace" userId="6890fe1d-fae7-4c95-8977-faa318922140" providerId="ADAL" clId="{9BA01CDA-9035-47BE-8FC4-856123F59E44}" dt="2023-09-19T05:21:55.315" v="79" actId="1076"/>
        <pc:sldMkLst>
          <pc:docMk/>
          <pc:sldMk cId="2114223670" sldId="4211"/>
        </pc:sldMkLst>
        <pc:spChg chg="mod">
          <ac:chgData name="Michelle Gallace" userId="6890fe1d-fae7-4c95-8977-faa318922140" providerId="ADAL" clId="{9BA01CDA-9035-47BE-8FC4-856123F59E44}" dt="2023-09-19T05:21:55.315" v="79" actId="1076"/>
          <ac:spMkLst>
            <pc:docMk/>
            <pc:sldMk cId="2114223670" sldId="4211"/>
            <ac:spMk id="8" creationId="{1BDCCDDB-2519-B534-F584-CC748EFC2B19}"/>
          </ac:spMkLst>
        </pc:spChg>
        <pc:spChg chg="mod">
          <ac:chgData name="Michelle Gallace" userId="6890fe1d-fae7-4c95-8977-faa318922140" providerId="ADAL" clId="{9BA01CDA-9035-47BE-8FC4-856123F59E44}" dt="2023-09-19T05:21:52.162" v="78" actId="1076"/>
          <ac:spMkLst>
            <pc:docMk/>
            <pc:sldMk cId="2114223670" sldId="4211"/>
            <ac:spMk id="282" creationId="{00000000-0000-0000-0000-000000000000}"/>
          </ac:spMkLst>
        </pc:spChg>
      </pc:sldChg>
      <pc:sldChg chg="modSp mod modNotes modNotesTx">
        <pc:chgData name="Michelle Gallace" userId="6890fe1d-fae7-4c95-8977-faa318922140" providerId="ADAL" clId="{9BA01CDA-9035-47BE-8FC4-856123F59E44}" dt="2023-09-19T05:42:24.829" v="182" actId="20577"/>
        <pc:sldMkLst>
          <pc:docMk/>
          <pc:sldMk cId="3168605246" sldId="4217"/>
        </pc:sldMkLst>
        <pc:spChg chg="mod">
          <ac:chgData name="Michelle Gallace" userId="6890fe1d-fae7-4c95-8977-faa318922140" providerId="ADAL" clId="{9BA01CDA-9035-47BE-8FC4-856123F59E44}" dt="2023-09-19T05:42:12.779" v="150" actId="20577"/>
          <ac:spMkLst>
            <pc:docMk/>
            <pc:sldMk cId="3168605246" sldId="4217"/>
            <ac:spMk id="3" creationId="{9AA1302B-F849-1B61-1FE1-C9F2AEC4EFA2}"/>
          </ac:spMkLst>
        </pc:spChg>
        <pc:spChg chg="mod">
          <ac:chgData name="Michelle Gallace" userId="6890fe1d-fae7-4c95-8977-faa318922140" providerId="ADAL" clId="{9BA01CDA-9035-47BE-8FC4-856123F59E44}" dt="2023-09-19T05:22:02.696" v="84" actId="20577"/>
          <ac:spMkLst>
            <pc:docMk/>
            <pc:sldMk cId="3168605246" sldId="4217"/>
            <ac:spMk id="283" creationId="{00000000-0000-0000-0000-000000000000}"/>
          </ac:spMkLst>
        </pc:spChg>
      </pc:sldChg>
      <pc:sldChg chg="modSp mod modNotes modNotesTx">
        <pc:chgData name="Michelle Gallace" userId="6890fe1d-fae7-4c95-8977-faa318922140" providerId="ADAL" clId="{9BA01CDA-9035-47BE-8FC4-856123F59E44}" dt="2023-09-19T05:22:09.640" v="97" actId="20577"/>
        <pc:sldMkLst>
          <pc:docMk/>
          <pc:sldMk cId="338725441" sldId="4218"/>
        </pc:sldMkLst>
        <pc:spChg chg="mod">
          <ac:chgData name="Michelle Gallace" userId="6890fe1d-fae7-4c95-8977-faa318922140" providerId="ADAL" clId="{9BA01CDA-9035-47BE-8FC4-856123F59E44}" dt="2023-09-19T05:22:09.640" v="97" actId="20577"/>
          <ac:spMkLst>
            <pc:docMk/>
            <pc:sldMk cId="338725441" sldId="4218"/>
            <ac:spMk id="283" creationId="{00000000-0000-0000-0000-000000000000}"/>
          </ac:spMkLst>
        </pc:spChg>
      </pc:sldChg>
      <pc:sldChg chg="modSp mod modNotes modNotesTx">
        <pc:chgData name="Michelle Gallace" userId="6890fe1d-fae7-4c95-8977-faa318922140" providerId="ADAL" clId="{9BA01CDA-9035-47BE-8FC4-856123F59E44}" dt="2023-09-19T05:21:29.947" v="74" actId="20577"/>
        <pc:sldMkLst>
          <pc:docMk/>
          <pc:sldMk cId="4089224006" sldId="4220"/>
        </pc:sldMkLst>
        <pc:spChg chg="mod">
          <ac:chgData name="Michelle Gallace" userId="6890fe1d-fae7-4c95-8977-faa318922140" providerId="ADAL" clId="{9BA01CDA-9035-47BE-8FC4-856123F59E44}" dt="2023-09-19T05:21:22.687" v="68" actId="1076"/>
          <ac:spMkLst>
            <pc:docMk/>
            <pc:sldMk cId="4089224006" sldId="4220"/>
            <ac:spMk id="3" creationId="{9AA1302B-F849-1B61-1FE1-C9F2AEC4EFA2}"/>
          </ac:spMkLst>
        </pc:spChg>
        <pc:spChg chg="mod">
          <ac:chgData name="Michelle Gallace" userId="6890fe1d-fae7-4c95-8977-faa318922140" providerId="ADAL" clId="{9BA01CDA-9035-47BE-8FC4-856123F59E44}" dt="2023-09-19T05:21:29.947" v="74" actId="20577"/>
          <ac:spMkLst>
            <pc:docMk/>
            <pc:sldMk cId="4089224006" sldId="4220"/>
            <ac:spMk id="283" creationId="{00000000-0000-0000-0000-000000000000}"/>
          </ac:spMkLst>
        </pc:spChg>
      </pc:sldChg>
      <pc:sldChg chg="modSp mod modNotes modNotesTx">
        <pc:chgData name="Michelle Gallace" userId="6890fe1d-fae7-4c95-8977-faa318922140" providerId="ADAL" clId="{9BA01CDA-9035-47BE-8FC4-856123F59E44}" dt="2023-09-19T05:58:18.526" v="275" actId="1036"/>
        <pc:sldMkLst>
          <pc:docMk/>
          <pc:sldMk cId="1622889662" sldId="4222"/>
        </pc:sldMkLst>
        <pc:spChg chg="mod">
          <ac:chgData name="Michelle Gallace" userId="6890fe1d-fae7-4c95-8977-faa318922140" providerId="ADAL" clId="{9BA01CDA-9035-47BE-8FC4-856123F59E44}" dt="2023-09-19T05:57:53" v="267" actId="20577"/>
          <ac:spMkLst>
            <pc:docMk/>
            <pc:sldMk cId="1622889662" sldId="4222"/>
            <ac:spMk id="2" creationId="{8545E7F1-2925-27CB-DA99-D8B18BBB10AE}"/>
          </ac:spMkLst>
        </pc:spChg>
        <pc:grpChg chg="mod">
          <ac:chgData name="Michelle Gallace" userId="6890fe1d-fae7-4c95-8977-faa318922140" providerId="ADAL" clId="{9BA01CDA-9035-47BE-8FC4-856123F59E44}" dt="2023-09-19T05:58:13.856" v="270" actId="14100"/>
          <ac:grpSpMkLst>
            <pc:docMk/>
            <pc:sldMk cId="1622889662" sldId="4222"/>
            <ac:grpSpMk id="29" creationId="{703D9EDA-A7A2-EEFF-5562-CFBE8BF89E37}"/>
          </ac:grpSpMkLst>
        </pc:grpChg>
        <pc:grpChg chg="mod">
          <ac:chgData name="Michelle Gallace" userId="6890fe1d-fae7-4c95-8977-faa318922140" providerId="ADAL" clId="{9BA01CDA-9035-47BE-8FC4-856123F59E44}" dt="2023-09-19T05:58:18.526" v="275" actId="1036"/>
          <ac:grpSpMkLst>
            <pc:docMk/>
            <pc:sldMk cId="1622889662" sldId="4222"/>
            <ac:grpSpMk id="30" creationId="{E74B1E79-D881-AABC-3FD3-2BF340C97D0E}"/>
          </ac:grpSpMkLst>
        </pc:grpChg>
      </pc:sldChg>
      <pc:sldChg chg="modNotes modNotesTx">
        <pc:chgData name="Michelle Gallace" userId="6890fe1d-fae7-4c95-8977-faa318922140" providerId="ADAL" clId="{9BA01CDA-9035-47BE-8FC4-856123F59E44}" dt="2023-09-19T05:13:11.064" v="23" actId="20577"/>
        <pc:sldMkLst>
          <pc:docMk/>
          <pc:sldMk cId="3654132931" sldId="4223"/>
        </pc:sldMkLst>
      </pc:sldChg>
      <pc:sldChg chg="modNotes modNotesTx">
        <pc:chgData name="Michelle Gallace" userId="6890fe1d-fae7-4c95-8977-faa318922140" providerId="ADAL" clId="{9BA01CDA-9035-47BE-8FC4-856123F59E44}" dt="2023-09-19T05:19:38.315" v="49" actId="5793"/>
        <pc:sldMkLst>
          <pc:docMk/>
          <pc:sldMk cId="3763044031" sldId="4224"/>
        </pc:sldMkLst>
      </pc:sldChg>
      <pc:sldChg chg="modSp mod modNotes modNotesTx">
        <pc:chgData name="Michelle Gallace" userId="6890fe1d-fae7-4c95-8977-faa318922140" providerId="ADAL" clId="{9BA01CDA-9035-47BE-8FC4-856123F59E44}" dt="2023-09-19T05:43:45.427" v="188" actId="20577"/>
        <pc:sldMkLst>
          <pc:docMk/>
          <pc:sldMk cId="476738602" sldId="4225"/>
        </pc:sldMkLst>
        <pc:spChg chg="mod">
          <ac:chgData name="Michelle Gallace" userId="6890fe1d-fae7-4c95-8977-faa318922140" providerId="ADAL" clId="{9BA01CDA-9035-47BE-8FC4-856123F59E44}" dt="2023-09-19T05:43:45.427" v="188" actId="20577"/>
          <ac:spMkLst>
            <pc:docMk/>
            <pc:sldMk cId="476738602" sldId="4225"/>
            <ac:spMk id="2" creationId="{9B164B17-2F88-E179-00E4-C9C51123A2D6}"/>
          </ac:spMkLst>
        </pc:spChg>
      </pc:sldChg>
      <pc:sldChg chg="modNotes modNotesTx">
        <pc:chgData name="Michelle Gallace" userId="6890fe1d-fae7-4c95-8977-faa318922140" providerId="ADAL" clId="{9BA01CDA-9035-47BE-8FC4-856123F59E44}" dt="2023-09-19T05:20:43.250" v="63" actId="20577"/>
        <pc:sldMkLst>
          <pc:docMk/>
          <pc:sldMk cId="1446826244" sldId="42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t>
        <a:bodyPr/>
        <a:lstStyle/>
        <a:p>
          <a:endParaRPr lang="fr-FR"/>
        </a:p>
      </dgm:t>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t>
        <a:bodyPr/>
        <a:lstStyle/>
        <a:p>
          <a:endParaRPr lang="fr-FR"/>
        </a:p>
      </dgm:t>
    </dgm:pt>
    <dgm:pt modelId="{1A091E5D-9383-4911-A1C7-D748428F511E}" type="pres">
      <dgm:prSet presAssocID="{F25947A5-CD9C-4211-9688-42842346C342}" presName="wedge2" presStyleLbl="node1" presStyleIdx="1" presStyleCnt="3"/>
      <dgm:spPr/>
      <dgm:t>
        <a:bodyPr/>
        <a:lstStyle/>
        <a:p>
          <a:endParaRPr lang="fr-FR"/>
        </a:p>
      </dgm:t>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t>
        <a:bodyPr/>
        <a:lstStyle/>
        <a:p>
          <a:endParaRPr lang="fr-FR"/>
        </a:p>
      </dgm:t>
    </dgm:pt>
    <dgm:pt modelId="{960B6E12-DC64-4EB0-A844-233F7BC10500}" type="pres">
      <dgm:prSet presAssocID="{F25947A5-CD9C-4211-9688-42842346C342}" presName="wedge3" presStyleLbl="node1" presStyleIdx="2" presStyleCnt="3"/>
      <dgm:spPr/>
      <dgm:t>
        <a:bodyPr/>
        <a:lstStyle/>
        <a:p>
          <a:endParaRPr lang="fr-FR"/>
        </a:p>
      </dgm:t>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t>
        <a:bodyPr/>
        <a:lstStyle/>
        <a:p>
          <a:endParaRPr lang="fr-FR"/>
        </a:p>
      </dgm:t>
    </dgm:pt>
  </dgm:ptLst>
  <dgm:cxnLst>
    <dgm:cxn modelId="{15EB51E8-C033-43F6-A794-A3B38978767F}" srcId="{F25947A5-CD9C-4211-9688-42842346C342}" destId="{A8046759-C8C9-4BD8-A733-767EAACEBFEA}" srcOrd="1" destOrd="0" parTransId="{0C971575-DF06-4210-9C42-42CFD13362EF}" sibTransId="{452C63E5-1F52-463C-A0C7-E0FA071D27C1}"/>
    <dgm:cxn modelId="{BE85C254-1E7C-4AAC-B5B6-BE002B4E5233}" type="presOf" srcId="{8B81AE38-66A4-41CA-8FAB-630967A0221F}" destId="{960B6E12-DC64-4EB0-A844-233F7BC10500}"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F93E8213-A790-4A76-B537-F2F1C37BBF0E}" srcId="{F25947A5-CD9C-4211-9688-42842346C342}" destId="{8B81AE38-66A4-41CA-8FAB-630967A0221F}" srcOrd="2" destOrd="0" parTransId="{CB692BBB-EFB9-4622-89C6-9915D9CCA5C4}" sibTransId="{59D7975D-6C00-4294-A008-7C854C439EBE}"/>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t>
        <a:bodyPr/>
        <a:lstStyle/>
        <a:p>
          <a:endParaRPr lang="fr-FR"/>
        </a:p>
      </dgm:t>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t>
        <a:bodyPr/>
        <a:lstStyle/>
        <a:p>
          <a:endParaRPr lang="fr-FR"/>
        </a:p>
      </dgm:t>
    </dgm:pt>
    <dgm:pt modelId="{1A091E5D-9383-4911-A1C7-D748428F511E}" type="pres">
      <dgm:prSet presAssocID="{F25947A5-CD9C-4211-9688-42842346C342}" presName="wedge2" presStyleLbl="node1" presStyleIdx="1" presStyleCnt="3"/>
      <dgm:spPr/>
      <dgm:t>
        <a:bodyPr/>
        <a:lstStyle/>
        <a:p>
          <a:endParaRPr lang="fr-FR"/>
        </a:p>
      </dgm:t>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t>
        <a:bodyPr/>
        <a:lstStyle/>
        <a:p>
          <a:endParaRPr lang="fr-FR"/>
        </a:p>
      </dgm:t>
    </dgm:pt>
    <dgm:pt modelId="{960B6E12-DC64-4EB0-A844-233F7BC10500}" type="pres">
      <dgm:prSet presAssocID="{F25947A5-CD9C-4211-9688-42842346C342}" presName="wedge3" presStyleLbl="node1" presStyleIdx="2" presStyleCnt="3"/>
      <dgm:spPr/>
      <dgm:t>
        <a:bodyPr/>
        <a:lstStyle/>
        <a:p>
          <a:endParaRPr lang="fr-FR"/>
        </a:p>
      </dgm:t>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t>
        <a:bodyPr/>
        <a:lstStyle/>
        <a:p>
          <a:endParaRPr lang="fr-FR"/>
        </a:p>
      </dgm:t>
    </dgm:pt>
  </dgm:ptLst>
  <dgm:cxnLst>
    <dgm:cxn modelId="{15EB51E8-C033-43F6-A794-A3B38978767F}" srcId="{F25947A5-CD9C-4211-9688-42842346C342}" destId="{A8046759-C8C9-4BD8-A733-767EAACEBFEA}" srcOrd="1" destOrd="0" parTransId="{0C971575-DF06-4210-9C42-42CFD13362EF}" sibTransId="{452C63E5-1F52-463C-A0C7-E0FA071D27C1}"/>
    <dgm:cxn modelId="{BE85C254-1E7C-4AAC-B5B6-BE002B4E5233}" type="presOf" srcId="{8B81AE38-66A4-41CA-8FAB-630967A0221F}" destId="{960B6E12-DC64-4EB0-A844-233F7BC10500}"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F93E8213-A790-4A76-B537-F2F1C37BBF0E}" srcId="{F25947A5-CD9C-4211-9688-42842346C342}" destId="{8B81AE38-66A4-41CA-8FAB-630967A0221F}" srcOrd="2" destOrd="0" parTransId="{CB692BBB-EFB9-4622-89C6-9915D9CCA5C4}" sibTransId="{59D7975D-6C00-4294-A008-7C854C439EBE}"/>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t>.</a:t>
          </a:r>
        </a:p>
      </dsp:txBody>
      <dsp:txXfrm>
        <a:off x="730084" y="289961"/>
        <a:ext cx="320928" cy="315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t>.</a:t>
          </a:r>
        </a:p>
      </dsp:txBody>
      <dsp:txXfrm>
        <a:off x="730084" y="289961"/>
        <a:ext cx="320928" cy="31529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FBE957-C192-CE30-C549-D73D1C2988DE}"/>
              </a:ext>
            </a:extLst>
          </p:cNvPr>
          <p:cNvSpPr>
            <a:spLocks noGrp="1"/>
          </p:cNvSpPr>
          <p:nvPr>
            <p:ph type="hdr" sz="quarter"/>
          </p:nvPr>
        </p:nvSpPr>
        <p:spPr>
          <a:xfrm>
            <a:off x="1" y="0"/>
            <a:ext cx="2945659" cy="498135"/>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35BA86FD-F028-E459-9CB4-556898E345CB}"/>
              </a:ext>
            </a:extLst>
          </p:cNvPr>
          <p:cNvSpPr>
            <a:spLocks noGrp="1"/>
          </p:cNvSpPr>
          <p:nvPr>
            <p:ph type="dt" sz="quarter" idx="1"/>
          </p:nvPr>
        </p:nvSpPr>
        <p:spPr>
          <a:xfrm>
            <a:off x="3850444" y="0"/>
            <a:ext cx="2945659" cy="498135"/>
          </a:xfrm>
          <a:prstGeom prst="rect">
            <a:avLst/>
          </a:prstGeom>
        </p:spPr>
        <p:txBody>
          <a:bodyPr vert="horz" lIns="91440" tIns="45720" rIns="91440" bIns="45720" rtlCol="0"/>
          <a:lstStyle>
            <a:lvl1pPr algn="r">
              <a:defRPr sz="1200"/>
            </a:lvl1pPr>
          </a:lstStyle>
          <a:p>
            <a:fld id="{582DEB32-3A1B-4CF8-8707-F7A9CAA87440}" type="datetimeFigureOut">
              <a:rPr lang="en-NZ" smtClean="0"/>
              <a:t>3/10/2023</a:t>
            </a:fld>
            <a:endParaRPr lang="en-NZ"/>
          </a:p>
        </p:txBody>
      </p:sp>
      <p:sp>
        <p:nvSpPr>
          <p:cNvPr id="4" name="Footer Placeholder 3">
            <a:extLst>
              <a:ext uri="{FF2B5EF4-FFF2-40B4-BE49-F238E27FC236}">
                <a16:creationId xmlns:a16="http://schemas.microsoft.com/office/drawing/2014/main" id="{719F6A78-0A6D-AFB0-731D-EE755ACB1F88}"/>
              </a:ext>
            </a:extLst>
          </p:cNvPr>
          <p:cNvSpPr>
            <a:spLocks noGrp="1"/>
          </p:cNvSpPr>
          <p:nvPr>
            <p:ph type="ftr" sz="quarter" idx="2"/>
          </p:nvPr>
        </p:nvSpPr>
        <p:spPr>
          <a:xfrm>
            <a:off x="1" y="9430092"/>
            <a:ext cx="2945659" cy="498134"/>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9ADB7119-240E-E56E-2696-D1F1A17F7F3E}"/>
              </a:ext>
            </a:extLst>
          </p:cNvPr>
          <p:cNvSpPr>
            <a:spLocks noGrp="1"/>
          </p:cNvSpPr>
          <p:nvPr>
            <p:ph type="sldNum" sz="quarter" idx="3"/>
          </p:nvPr>
        </p:nvSpPr>
        <p:spPr>
          <a:xfrm>
            <a:off x="3850444" y="9430092"/>
            <a:ext cx="2945659" cy="498134"/>
          </a:xfrm>
          <a:prstGeom prst="rect">
            <a:avLst/>
          </a:prstGeom>
        </p:spPr>
        <p:txBody>
          <a:bodyPr vert="horz" lIns="91440" tIns="45720" rIns="91440" bIns="45720" rtlCol="0" anchor="b"/>
          <a:lstStyle>
            <a:lvl1pPr algn="r">
              <a:defRPr sz="1200"/>
            </a:lvl1pPr>
          </a:lstStyle>
          <a:p>
            <a:fld id="{69C9EB3E-F8B8-4BB1-9DB3-E37E805C7B87}" type="slidenum">
              <a:rPr lang="en-NZ" smtClean="0"/>
              <a:t>‹N°›</a:t>
            </a:fld>
            <a:endParaRPr lang="en-NZ"/>
          </a:p>
        </p:txBody>
      </p:sp>
    </p:spTree>
    <p:extLst>
      <p:ext uri="{BB962C8B-B14F-4D97-AF65-F5344CB8AC3E}">
        <p14:creationId xmlns:p14="http://schemas.microsoft.com/office/powerpoint/2010/main" val="1737616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6700" cy="3722687"/>
          </a:xfrm>
          <a:prstGeom prst="rect">
            <a:avLst/>
          </a:prstGeom>
        </p:spPr>
        <p:txBody>
          <a:bodyPr/>
          <a:lstStyle/>
          <a:p>
            <a:endParaRPr/>
          </a:p>
        </p:txBody>
      </p:sp>
      <p:sp>
        <p:nvSpPr>
          <p:cNvPr id="117" name="Shape 117"/>
          <p:cNvSpPr>
            <a:spLocks noGrp="1"/>
          </p:cNvSpPr>
          <p:nvPr>
            <p:ph type="body" sz="quarter" idx="1"/>
          </p:nvPr>
        </p:nvSpPr>
        <p:spPr>
          <a:xfrm>
            <a:off x="906358" y="4715907"/>
            <a:ext cx="4984962" cy="4467702"/>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RotaryRegionalPilot@gmail.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90488" y="744538"/>
            <a:ext cx="6616700" cy="3722687"/>
          </a:xfrm>
          <a:prstGeom prst="rect">
            <a:avLst/>
          </a:prstGeom>
        </p:spPr>
        <p:txBody>
          <a:bodyPr/>
          <a:lstStyle/>
          <a:p>
            <a:r>
              <a:rPr lang="en-NZ"/>
              <a:t>Aa </a:t>
            </a:r>
            <a:endParaRPr/>
          </a:p>
        </p:txBody>
      </p:sp>
      <p:sp>
        <p:nvSpPr>
          <p:cNvPr id="132" name="Shape 132"/>
          <p:cNvSpPr>
            <a:spLocks noGrp="1"/>
          </p:cNvSpPr>
          <p:nvPr>
            <p:ph type="body" sz="quarter" idx="1"/>
          </p:nvPr>
        </p:nvSpPr>
        <p:spPr>
          <a:xfrm>
            <a:off x="486999" y="4715906"/>
            <a:ext cx="5933029" cy="5108592"/>
          </a:xfrm>
          <a:prstGeom prst="rect">
            <a:avLst/>
          </a:prstGeom>
        </p:spPr>
        <p:txBody>
          <a:bodyPr/>
          <a:lstStyle/>
          <a:p>
            <a:pPr>
              <a:lnSpc>
                <a:spcPct val="150000"/>
              </a:lnSpc>
              <a:spcAft>
                <a:spcPts val="800"/>
              </a:spcAft>
            </a:pPr>
            <a:r>
              <a:rPr lang="en-US" sz="1800" i="1" dirty="0" smtClean="0">
                <a:effectLst/>
                <a:latin typeface="Calibri" panose="020F0502020204030204" pitchFamily="34" charset="0"/>
                <a:ea typeface="Calibri" panose="020F0502020204030204" pitchFamily="34" charset="0"/>
                <a:cs typeface="Times New Roman" panose="02020603050405020304" pitchFamily="18" charset="0"/>
              </a:rPr>
              <a:t>Bonjour,</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Le but de</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AU" sz="1800" baseline="0" dirty="0" err="1" smtClean="0">
                <a:effectLst/>
                <a:latin typeface="Calibri" panose="020F0502020204030204" pitchFamily="34" charset="0"/>
                <a:ea typeface="Calibri" panose="020F0502020204030204" pitchFamily="34" charset="0"/>
                <a:cs typeface="Times New Roman" panose="02020603050405020304" pitchFamily="18" charset="0"/>
              </a:rPr>
              <a:t>cette</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presentation </a:t>
            </a:r>
            <a:r>
              <a:rPr lang="en-AU" sz="1800" dirty="0" err="1" smtClean="0">
                <a:effectLst/>
                <a:latin typeface="Calibri" panose="020F0502020204030204" pitchFamily="34" charset="0"/>
                <a:ea typeface="Calibri" panose="020F0502020204030204" pitchFamily="34" charset="0"/>
                <a:cs typeface="Times New Roman" panose="02020603050405020304" pitchFamily="18" charset="0"/>
              </a:rPr>
              <a:t>est</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 de </a:t>
            </a:r>
            <a:r>
              <a:rPr lang="en-AU" sz="1800" dirty="0" err="1" smtClean="0">
                <a:effectLst/>
                <a:latin typeface="Calibri" panose="020F0502020204030204" pitchFamily="34" charset="0"/>
                <a:ea typeface="Calibri" panose="020F0502020204030204" pitchFamily="34" charset="0"/>
                <a:cs typeface="Times New Roman" panose="02020603050405020304" pitchFamily="18" charset="0"/>
              </a:rPr>
              <a:t>vous</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 informer sur la creation des </a:t>
            </a:r>
            <a:r>
              <a:rPr lang="en-AU" sz="1800" dirty="0" err="1" smtClean="0">
                <a:effectLst/>
                <a:latin typeface="Calibri" panose="020F0502020204030204" pitchFamily="34" charset="0"/>
                <a:ea typeface="Calibri" panose="020F0502020204030204" pitchFamily="34" charset="0"/>
                <a:cs typeface="Times New Roman" panose="02020603050405020304" pitchFamily="18" charset="0"/>
              </a:rPr>
              <a:t>Groupes</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AU" sz="1800" baseline="0" dirty="0" err="1" smtClean="0">
                <a:effectLst/>
                <a:latin typeface="Calibri" panose="020F0502020204030204" pitchFamily="34" charset="0"/>
                <a:ea typeface="Calibri" panose="020F0502020204030204" pitchFamily="34" charset="0"/>
                <a:cs typeface="Times New Roman" panose="02020603050405020304" pitchFamily="18" charset="0"/>
              </a:rPr>
              <a:t>Communautaires</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du </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Rotary.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err="1" smtClean="0">
                <a:effectLst/>
                <a:latin typeface="Calibri" panose="020F0502020204030204" pitchFamily="34" charset="0"/>
                <a:ea typeface="Calibri" panose="020F0502020204030204" pitchFamily="34" charset="0"/>
                <a:cs typeface="Times New Roman" panose="02020603050405020304" pitchFamily="18" charset="0"/>
              </a:rPr>
              <a:t>Cette</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 presentation </a:t>
            </a:r>
            <a:r>
              <a:rPr lang="en-AU" sz="1800" dirty="0" err="1" smtClean="0">
                <a:effectLst/>
                <a:latin typeface="Calibri" panose="020F0502020204030204" pitchFamily="34" charset="0"/>
                <a:ea typeface="Calibri" panose="020F0502020204030204" pitchFamily="34" charset="0"/>
                <a:cs typeface="Times New Roman" panose="02020603050405020304" pitchFamily="18" charset="0"/>
              </a:rPr>
              <a:t>s’adresse</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 aux </a:t>
            </a:r>
            <a:r>
              <a:rPr lang="en-AU" sz="1800" dirty="0" err="1" smtClean="0">
                <a:effectLst/>
                <a:latin typeface="Calibri" panose="020F0502020204030204" pitchFamily="34" charset="0"/>
                <a:ea typeface="Calibri" panose="020F0502020204030204" pitchFamily="34" charset="0"/>
                <a:cs typeface="Times New Roman" panose="02020603050405020304" pitchFamily="18" charset="0"/>
              </a:rPr>
              <a:t>Présidents</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et </a:t>
            </a:r>
            <a:r>
              <a:rPr lang="en-AU" sz="1800" baseline="0" dirty="0" err="1" smtClean="0">
                <a:effectLst/>
                <a:latin typeface="Calibri" panose="020F0502020204030204" pitchFamily="34" charset="0"/>
                <a:ea typeface="Calibri" panose="020F0502020204030204" pitchFamily="34" charset="0"/>
                <a:cs typeface="Times New Roman" panose="02020603050405020304" pitchFamily="18" charset="0"/>
              </a:rPr>
              <a:t>membres</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des clubs, aux </a:t>
            </a:r>
            <a:r>
              <a:rPr lang="en-AU" sz="1800" baseline="0" dirty="0" err="1" smtClean="0">
                <a:effectLst/>
                <a:latin typeface="Calibri" panose="020F0502020204030204" pitchFamily="34" charset="0"/>
                <a:ea typeface="Calibri" panose="020F0502020204030204" pitchFamily="34" charset="0"/>
                <a:cs typeface="Times New Roman" panose="02020603050405020304" pitchFamily="18" charset="0"/>
              </a:rPr>
              <a:t>Dirigeants</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des </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Districts</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et aux </a:t>
            </a:r>
            <a:r>
              <a:rPr lang="en-AU" sz="1800" baseline="0" dirty="0" err="1" smtClean="0">
                <a:effectLst/>
                <a:latin typeface="Calibri" panose="020F0502020204030204" pitchFamily="34" charset="0"/>
                <a:ea typeface="Calibri" panose="020F0502020204030204" pitchFamily="34" charset="0"/>
                <a:cs typeface="Times New Roman" panose="02020603050405020304" pitchFamily="18" charset="0"/>
              </a:rPr>
              <a:t>Représentants</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de la </a:t>
            </a:r>
            <a:r>
              <a:rPr lang="en-AU" sz="1800" baseline="0" dirty="0" err="1" smtClean="0">
                <a:effectLst/>
                <a:latin typeface="Calibri" panose="020F0502020204030204" pitchFamily="34" charset="0"/>
                <a:ea typeface="Calibri" panose="020F0502020204030204" pitchFamily="34" charset="0"/>
                <a:cs typeface="Times New Roman" panose="02020603050405020304" pitchFamily="18" charset="0"/>
              </a:rPr>
              <a:t>Ré</a:t>
            </a:r>
            <a:r>
              <a:rPr lang="en-AU" sz="1800" dirty="0" err="1" smtClean="0">
                <a:effectLst/>
                <a:latin typeface="Calibri" panose="020F0502020204030204" pitchFamily="34" charset="0"/>
                <a:ea typeface="Calibri" panose="020F0502020204030204" pitchFamily="34" charset="0"/>
                <a:cs typeface="Times New Roman" panose="02020603050405020304" pitchFamily="18" charset="0"/>
              </a:rPr>
              <a:t>gionalisation</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 /aux</a:t>
            </a:r>
            <a:r>
              <a:rPr lang="en-AU"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AU" sz="1800" dirty="0" smtClean="0">
                <a:effectLst/>
                <a:latin typeface="Calibri" panose="020F0502020204030204" pitchFamily="34" charset="0"/>
                <a:ea typeface="Calibri" panose="020F0502020204030204" pitchFamily="34" charset="0"/>
                <a:cs typeface="Times New Roman" panose="02020603050405020304" pitchFamily="18" charset="0"/>
              </a:rPr>
              <a:t>champions de </a:t>
            </a:r>
            <a:r>
              <a:rPr lang="en-AU" sz="1800" dirty="0">
                <a:effectLst/>
                <a:latin typeface="Calibri" panose="020F0502020204030204" pitchFamily="34" charset="0"/>
                <a:ea typeface="Calibri" panose="020F0502020204030204" pitchFamily="34" charset="0"/>
                <a:cs typeface="Times New Roman" panose="02020603050405020304" pitchFamily="18" charset="0"/>
              </a:rPr>
              <a:t>Districts.</a:t>
            </a:r>
          </a:p>
          <a:p>
            <a:pPr algn="l" rtl="0" fontAlgn="base"/>
            <a:endParaRPr lang="en-AU" sz="1000" b="0" i="0" dirty="0">
              <a:solidFill>
                <a:srgbClr val="000000"/>
              </a:solidFill>
              <a:effectLst/>
              <a:latin typeface="Segoe UI" panose="020B0502040204020203"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1800" dirty="0" smtClean="0">
                <a:effectLst/>
              </a:rPr>
              <a:t>Ce sont quelques-unes des questions fréquemment posées jusqu’à présent.</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Nous sommes ouverts à toute autre question.</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(Parcourez</a:t>
            </a:r>
            <a:r>
              <a:rPr lang="fr-FR" sz="1800" baseline="0" dirty="0" smtClean="0">
                <a:effectLst/>
              </a:rPr>
              <a:t> </a:t>
            </a:r>
            <a:r>
              <a:rPr lang="fr-FR" sz="1800" dirty="0" smtClean="0">
                <a:effectLst/>
              </a:rPr>
              <a:t>les questions et réponses)</a:t>
            </a: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636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586854" y="4343401"/>
            <a:ext cx="5670645" cy="4114800"/>
          </a:xfrm>
        </p:spPr>
        <p:txBody>
          <a:bodyPr/>
          <a:lstStyle/>
          <a:p>
            <a:pPr>
              <a:lnSpc>
                <a:spcPct val="150000"/>
              </a:lnSpc>
              <a:spcAft>
                <a:spcPts val="800"/>
              </a:spcAft>
            </a:pPr>
            <a:r>
              <a:rPr lang="fr-FR" sz="1800" dirty="0" smtClean="0">
                <a:effectLst/>
              </a:rPr>
              <a:t>Le calendrier pour</a:t>
            </a:r>
            <a:r>
              <a:rPr lang="fr-FR" sz="1800" baseline="0" dirty="0" smtClean="0">
                <a:effectLst/>
              </a:rPr>
              <a:t> la création</a:t>
            </a:r>
            <a:r>
              <a:rPr lang="fr-FR" sz="1800" dirty="0" smtClean="0">
                <a:effectLst/>
              </a:rPr>
              <a:t> des Groupes Communautaires et des Responsables Communautaires du Rotary est le suivant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Dans la semaine du 18 septembre, les Présidents et Secrétaires des clubs Rotary et </a:t>
            </a:r>
            <a:r>
              <a:rPr lang="fr-FR" sz="1800" dirty="0" err="1" smtClean="0">
                <a:effectLst/>
              </a:rPr>
              <a:t>Rotaract</a:t>
            </a:r>
            <a:r>
              <a:rPr lang="fr-FR" sz="1800" dirty="0" smtClean="0">
                <a:effectLst/>
              </a:rPr>
              <a:t> recevront par courrier électronique le lien vers le formulaire « Préférences de club », qu'ils utiliseront pour indiquer comment ils souhaitent être regroupés.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Du 24 au 29 septembre, il y aura trois options pour assister à un atelier en ligne pour les Présidents, les Adjoints</a:t>
            </a:r>
            <a:r>
              <a:rPr lang="fr-FR" sz="1800" baseline="0" dirty="0" smtClean="0">
                <a:effectLst/>
              </a:rPr>
              <a:t> aux </a:t>
            </a:r>
            <a:r>
              <a:rPr lang="fr-FR" sz="1800" dirty="0" smtClean="0">
                <a:effectLst/>
              </a:rPr>
              <a:t>Gouverneurs et Gouverneurs</a:t>
            </a:r>
            <a:r>
              <a:rPr lang="fr-FR" sz="1800" baseline="0" dirty="0" smtClean="0">
                <a:effectLst/>
              </a:rPr>
              <a:t> </a:t>
            </a:r>
            <a:r>
              <a:rPr lang="fr-FR" sz="1800" dirty="0" smtClean="0">
                <a:effectLst/>
              </a:rPr>
              <a:t>de District</a:t>
            </a:r>
            <a:r>
              <a:rPr lang="fr-FR" sz="1800" baseline="0" dirty="0" smtClean="0">
                <a:effectLst/>
              </a:rPr>
              <a:t> </a:t>
            </a:r>
            <a:r>
              <a:rPr lang="fr-FR" sz="1800" dirty="0" smtClean="0">
                <a:effectLst/>
              </a:rPr>
              <a:t>et les Représentants de District de Régionalisation qui souhaitent aider les clubs à discuter de la manière dont ils souhaitent être regroupés.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Le formulaire de Préférences de club doit être rempli avant le 29 octobre.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Les Dirigeants de District et l‘Équipe de Régionalisation examineront ensemble les résultats de l'enquête et travailleront sur les regroupements, en assurant la liaison avec les clubs si nécessaire.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Les nouveaux Groupes Communautaires du Rotary (GCR)</a:t>
            </a:r>
            <a:r>
              <a:rPr lang="fr-FR" sz="1800" baseline="0" dirty="0" smtClean="0">
                <a:effectLst/>
              </a:rPr>
              <a:t> </a:t>
            </a:r>
            <a:r>
              <a:rPr lang="fr-FR" sz="1800" dirty="0" smtClean="0">
                <a:effectLst/>
              </a:rPr>
              <a:t>devraient</a:t>
            </a:r>
            <a:r>
              <a:rPr lang="fr-FR" sz="1800" baseline="0" dirty="0" smtClean="0">
                <a:effectLst/>
              </a:rPr>
              <a:t> être</a:t>
            </a:r>
            <a:r>
              <a:rPr lang="fr-FR" sz="1800" dirty="0" smtClean="0">
                <a:effectLst/>
              </a:rPr>
              <a:t> annoncés aux clubs en novembre.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Les GCR se réuniront ensuite pour déterminer comment ils collaboreront et comment le rôle du RCR fonctionnera pour leur groupe. Ce sera probablement en février.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Les membres du club seront ensuite invités à exprimer leur intérêt pour une candidature au poste de Responsable Communautaire du Rotary (RCR) au sein de leur Groupe Communautaire. Ce sera probablement fin février.</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Les Responsables</a:t>
            </a:r>
            <a:r>
              <a:rPr lang="fr-FR" sz="1800" baseline="0" dirty="0" smtClean="0">
                <a:effectLst/>
              </a:rPr>
              <a:t> C</a:t>
            </a:r>
            <a:r>
              <a:rPr lang="fr-FR" sz="1800" dirty="0" smtClean="0">
                <a:effectLst/>
              </a:rPr>
              <a:t>ommunautaires seront élus d'ici fin mars/début avril 2024 pour leur permettre de participer à un programme d'apprentissage en préparation à leur nouveau rôle qui débutera en juillet 2024.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2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90488" y="744538"/>
            <a:ext cx="6616700" cy="3722687"/>
          </a:xfrm>
          <a:prstGeom prst="rect">
            <a:avLst/>
          </a:prstGeom>
        </p:spPr>
        <p:txBody>
          <a:bodyPr/>
          <a:lstStyle/>
          <a:p>
            <a:endParaRPr/>
          </a:p>
        </p:txBody>
      </p:sp>
      <p:sp>
        <p:nvSpPr>
          <p:cNvPr id="143" name="Shape 143"/>
          <p:cNvSpPr>
            <a:spLocks noGrp="1"/>
          </p:cNvSpPr>
          <p:nvPr>
            <p:ph type="body" sz="quarter" idx="1"/>
          </p:nvPr>
        </p:nvSpPr>
        <p:spPr>
          <a:xfrm>
            <a:off x="377649" y="4715907"/>
            <a:ext cx="6042377" cy="5012271"/>
          </a:xfrm>
          <a:prstGeom prst="rect">
            <a:avLst/>
          </a:prstGeom>
        </p:spPr>
        <p:txBody>
          <a:bodyPr/>
          <a:lstStyle/>
          <a:p>
            <a:pPr>
              <a:lnSpc>
                <a:spcPct val="150000"/>
              </a:lnSpc>
              <a:spcAft>
                <a:spcPts val="800"/>
              </a:spcAft>
              <a:tabLst>
                <a:tab pos="457200" algn="l"/>
              </a:tabLst>
            </a:pPr>
            <a:r>
              <a:rPr lang="fr-FR" sz="1800" dirty="0" smtClean="0">
                <a:effectLst/>
              </a:rPr>
              <a:t>Le site Web Créer demain est votre principale source d’information pour le projet pilote de régionalisation. </a:t>
            </a:r>
          </a:p>
          <a:p>
            <a:pPr>
              <a:lnSpc>
                <a:spcPct val="150000"/>
              </a:lnSpc>
              <a:spcAft>
                <a:spcPts val="800"/>
              </a:spcAft>
              <a:tabLst>
                <a:tab pos="457200" algn="l"/>
              </a:tabLst>
            </a:pPr>
            <a:endParaRPr lang="fr-FR" sz="1800" dirty="0" smtClean="0">
              <a:effectLst/>
            </a:endParaRPr>
          </a:p>
          <a:p>
            <a:pPr>
              <a:lnSpc>
                <a:spcPct val="150000"/>
              </a:lnSpc>
              <a:spcAft>
                <a:spcPts val="800"/>
              </a:spcAft>
              <a:tabLst>
                <a:tab pos="457200" algn="l"/>
              </a:tabLst>
            </a:pPr>
            <a:r>
              <a:rPr lang="fr-FR" sz="1800" dirty="0" smtClean="0">
                <a:effectLst/>
              </a:rPr>
              <a:t>Il est désormais régulièrement mis à jour avec les dernières nouvelles sur les progrès du pilote.</a:t>
            </a:r>
          </a:p>
          <a:p>
            <a:pPr>
              <a:lnSpc>
                <a:spcPct val="150000"/>
              </a:lnSpc>
              <a:spcAft>
                <a:spcPts val="800"/>
              </a:spcAft>
              <a:tabLst>
                <a:tab pos="457200" algn="l"/>
              </a:tabLst>
            </a:pPr>
            <a:endParaRPr lang="fr-FR" sz="1800" dirty="0" smtClean="0">
              <a:effectLst/>
            </a:endParaRPr>
          </a:p>
          <a:p>
            <a:pPr>
              <a:lnSpc>
                <a:spcPct val="150000"/>
              </a:lnSpc>
              <a:spcAft>
                <a:spcPts val="800"/>
              </a:spcAft>
              <a:tabLst>
                <a:tab pos="457200" algn="l"/>
              </a:tabLst>
            </a:pPr>
            <a:r>
              <a:rPr lang="fr-FR" sz="1800" dirty="0" smtClean="0">
                <a:effectLst/>
              </a:rPr>
              <a:t>Si vous avez des questions, vous pouvez envoyer un e-mail à l'équipe pilote de régionalisation directement à </a:t>
            </a:r>
            <a:r>
              <a:rPr lang="en-AU" sz="18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RotaryRegionalPilot@gmail.com</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gn="l" rtl="0" fontAlgn="base">
              <a:buFont typeface="Arial" panose="020B0604020202020204" pitchFamily="34" charset="0"/>
              <a:buNone/>
            </a:pPr>
            <a:endParaRPr lang="en-AU" b="0" i="0" dirty="0">
              <a:solidFill>
                <a:srgbClr val="000000"/>
              </a:solidFill>
              <a:effectLst/>
              <a:latin typeface="Segoe UI" panose="020B0502040204020203"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p:txBody>
      </p:sp>
    </p:spTree>
    <p:extLst>
      <p:ext uri="{BB962C8B-B14F-4D97-AF65-F5344CB8AC3E}">
        <p14:creationId xmlns:p14="http://schemas.microsoft.com/office/powerpoint/2010/main" val="352121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r>
              <a:rPr lang="fr-FR" sz="1800" dirty="0" smtClean="0"/>
              <a:t>Cette présentation comprend : </a:t>
            </a:r>
          </a:p>
          <a:p>
            <a:endParaRPr lang="fr-FR" sz="1800" dirty="0" smtClean="0"/>
          </a:p>
          <a:p>
            <a:pPr marL="285750" indent="-285750">
              <a:buFont typeface="Wingdings" panose="05000000000000000000" pitchFamily="2" charset="2"/>
              <a:buChar char="§"/>
            </a:pPr>
            <a:r>
              <a:rPr lang="fr-FR" sz="1800" dirty="0" smtClean="0"/>
              <a:t>Un bref récapitulatif du Projet Pilote de Régionalisation </a:t>
            </a:r>
          </a:p>
          <a:p>
            <a:pPr marL="285750" indent="-285750">
              <a:buFont typeface="Wingdings" panose="05000000000000000000" pitchFamily="2" charset="2"/>
              <a:buChar char="§"/>
            </a:pPr>
            <a:r>
              <a:rPr lang="fr-FR" sz="1800" dirty="0" smtClean="0"/>
              <a:t>Une explication des Groupes Communautaires (GCR)</a:t>
            </a:r>
            <a:r>
              <a:rPr lang="fr-FR" sz="1800" baseline="0" dirty="0" smtClean="0"/>
              <a:t> </a:t>
            </a:r>
            <a:r>
              <a:rPr lang="fr-FR" sz="1800" dirty="0" smtClean="0"/>
              <a:t>et des Responsables du Rotary (RCR).</a:t>
            </a:r>
          </a:p>
          <a:p>
            <a:pPr marL="285750" indent="-285750">
              <a:buFont typeface="Wingdings" panose="05000000000000000000" pitchFamily="2" charset="2"/>
              <a:buChar char="§"/>
            </a:pPr>
            <a:r>
              <a:rPr lang="fr-FR" sz="1800" dirty="0" smtClean="0"/>
              <a:t>Un aperçu des processus de création de Groupes Communautaires du Rotary (GCR) et d'élection des Responsables Communautaires du Rotary</a:t>
            </a:r>
            <a:r>
              <a:rPr lang="fr-FR" sz="1800" baseline="0" dirty="0" smtClean="0"/>
              <a:t> (RCR).</a:t>
            </a:r>
            <a:r>
              <a:rPr lang="fr-FR" sz="1800" dirty="0" smtClean="0"/>
              <a:t> </a:t>
            </a:r>
          </a:p>
          <a:p>
            <a:pPr marL="285750" indent="-285750">
              <a:buFont typeface="Wingdings" panose="05000000000000000000" pitchFamily="2" charset="2"/>
              <a:buChar char="§"/>
            </a:pPr>
            <a:r>
              <a:rPr lang="fr-FR" sz="1800" dirty="0" smtClean="0"/>
              <a:t>Questions fréquemment posées </a:t>
            </a:r>
          </a:p>
          <a:p>
            <a:pPr marL="285750" indent="-285750">
              <a:buFont typeface="Wingdings" panose="05000000000000000000" pitchFamily="2" charset="2"/>
              <a:buChar char="§"/>
            </a:pPr>
            <a:r>
              <a:rPr lang="fr-FR" sz="1800" dirty="0" smtClean="0"/>
              <a:t>Un calendrier indicatif pour la mise en œuvre des Groupes Communautaires et des Responsables du Rotary</a:t>
            </a:r>
          </a:p>
          <a:p>
            <a:pPr>
              <a:lnSpc>
                <a:spcPct val="107000"/>
              </a:lnSpc>
              <a:spcAft>
                <a:spcPts val="800"/>
              </a:spcAft>
            </a:pPr>
            <a:endParaRPr lang="en-US"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326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2200" dirty="0" smtClean="0">
                <a:effectLst/>
                <a:latin typeface="Helvetica Neue"/>
                <a:ea typeface="Helvetica Neue"/>
                <a:cs typeface="Helvetica Neue"/>
                <a:sym typeface="Helvetica Neue"/>
              </a:rPr>
              <a:t>Le Projet Pilote introduit un nouveau modèle opérationnel qui comprend trois nouveaux rôles de bénévoles qui aideront les membres, les clubs et les Groupes Communautaires du Rotary à atteindre leurs objectifs. </a:t>
            </a:r>
          </a:p>
          <a:p>
            <a:pPr>
              <a:lnSpc>
                <a:spcPct val="150000"/>
              </a:lnSpc>
              <a:spcAft>
                <a:spcPts val="800"/>
              </a:spcAft>
            </a:pPr>
            <a:endParaRPr lang="fr-FR" sz="2200" dirty="0" smtClean="0">
              <a:effectLst/>
              <a:latin typeface="Helvetica Neue"/>
              <a:ea typeface="Helvetica Neue"/>
              <a:cs typeface="Helvetica Neue"/>
              <a:sym typeface="Helvetica Neue"/>
            </a:endParaRPr>
          </a:p>
          <a:p>
            <a:pPr marL="342900" indent="-342900">
              <a:lnSpc>
                <a:spcPct val="150000"/>
              </a:lnSpc>
              <a:spcAft>
                <a:spcPts val="800"/>
              </a:spcAft>
              <a:buFont typeface="Wingdings" panose="05000000000000000000" pitchFamily="2" charset="2"/>
              <a:buChar char="§"/>
            </a:pPr>
            <a:r>
              <a:rPr lang="fr-FR" sz="2200" dirty="0" smtClean="0">
                <a:effectLst/>
                <a:latin typeface="Helvetica Neue"/>
                <a:ea typeface="Helvetica Neue"/>
                <a:cs typeface="Helvetica Neue"/>
                <a:sym typeface="Helvetica Neue"/>
              </a:rPr>
              <a:t>Le premier est le Conseil Régional (CR), qui sera l'organe de direction et de gouvernance de la Zone 8, permettant à la Zone de développer le Rotary, de parler d'une seule voix, d'accroître notre impact et de fonctionner plus efficacement. </a:t>
            </a:r>
          </a:p>
          <a:p>
            <a:pPr marL="0" indent="0">
              <a:lnSpc>
                <a:spcPct val="150000"/>
              </a:lnSpc>
              <a:spcAft>
                <a:spcPts val="800"/>
              </a:spcAft>
              <a:buFont typeface="Arial" panose="020B0604020202020204" pitchFamily="34" charset="0"/>
              <a:buNone/>
            </a:pPr>
            <a:endParaRPr lang="fr-FR" sz="2200" dirty="0" smtClean="0">
              <a:effectLst/>
              <a:latin typeface="Helvetica Neue"/>
              <a:ea typeface="Helvetica Neue"/>
              <a:cs typeface="Helvetica Neue"/>
              <a:sym typeface="Helvetica Neue"/>
            </a:endParaRPr>
          </a:p>
          <a:p>
            <a:pPr marL="342900" indent="-342900">
              <a:lnSpc>
                <a:spcPct val="150000"/>
              </a:lnSpc>
              <a:spcAft>
                <a:spcPts val="800"/>
              </a:spcAft>
              <a:buFont typeface="Wingdings" panose="05000000000000000000" pitchFamily="2" charset="2"/>
              <a:buChar char="§"/>
            </a:pPr>
            <a:r>
              <a:rPr lang="fr-FR" sz="2200" dirty="0" smtClean="0">
                <a:effectLst/>
                <a:latin typeface="Helvetica Neue"/>
                <a:ea typeface="Helvetica Neue"/>
                <a:cs typeface="Helvetica Neue"/>
                <a:sym typeface="Helvetica Neue"/>
              </a:rPr>
              <a:t>Deuxièmement, il y a les Responsables Communautaires du Rotary (RCR), qui faciliteront la collaboration au sein des Groupes Communautaires du Rotary (GCR), fourniront un soutien aux clubs et mettront les clubs et les membres en contact avec des Spécialistes et des ressources de soutien si nécessaires. </a:t>
            </a:r>
          </a:p>
          <a:p>
            <a:pPr marL="342900" indent="-342900">
              <a:lnSpc>
                <a:spcPct val="150000"/>
              </a:lnSpc>
              <a:spcAft>
                <a:spcPts val="800"/>
              </a:spcAft>
              <a:buFont typeface="Wingdings" panose="05000000000000000000" pitchFamily="2" charset="2"/>
              <a:buChar char="§"/>
            </a:pPr>
            <a:endParaRPr lang="fr-FR" sz="2200" dirty="0" smtClean="0">
              <a:effectLst/>
              <a:latin typeface="Helvetica Neue"/>
              <a:ea typeface="Helvetica Neue"/>
              <a:cs typeface="Helvetica Neue"/>
              <a:sym typeface="Helvetica Neue"/>
            </a:endParaRPr>
          </a:p>
          <a:p>
            <a:pPr marL="342900" indent="-342900">
              <a:lnSpc>
                <a:spcPct val="150000"/>
              </a:lnSpc>
              <a:spcAft>
                <a:spcPts val="800"/>
              </a:spcAft>
              <a:buFont typeface="Wingdings" panose="05000000000000000000" pitchFamily="2" charset="2"/>
              <a:buChar char="§"/>
            </a:pPr>
            <a:r>
              <a:rPr lang="fr-FR" sz="2200" dirty="0" smtClean="0">
                <a:effectLst/>
                <a:latin typeface="Helvetica Neue"/>
                <a:ea typeface="Helvetica Neue"/>
                <a:cs typeface="Helvetica Neue"/>
                <a:sym typeface="Helvetica Neue"/>
              </a:rPr>
              <a:t>Troisièmement, le Spécialiste du Rotary (SR), un rôle très important dans lequel les bénévoles mettront leurs compétences, leurs connaissances et leur expérience au service des membres, des clubs et des GCR. </a:t>
            </a:r>
          </a:p>
          <a:p>
            <a:pPr marL="0" indent="0">
              <a:lnSpc>
                <a:spcPct val="150000"/>
              </a:lnSpc>
              <a:spcAft>
                <a:spcPts val="800"/>
              </a:spcAft>
              <a:buFont typeface="Wingdings" panose="05000000000000000000" pitchFamily="2" charset="2"/>
              <a:buNone/>
            </a:pPr>
            <a:endParaRPr lang="fr-FR" sz="2200" dirty="0" smtClean="0">
              <a:effectLst/>
              <a:latin typeface="Helvetica Neue"/>
              <a:ea typeface="Helvetica Neue"/>
              <a:cs typeface="Helvetica Neue"/>
              <a:sym typeface="Helvetica Neue"/>
            </a:endParaRPr>
          </a:p>
          <a:p>
            <a:pPr marL="0" indent="0">
              <a:lnSpc>
                <a:spcPct val="150000"/>
              </a:lnSpc>
              <a:spcAft>
                <a:spcPts val="800"/>
              </a:spcAft>
              <a:buFont typeface="Wingdings" panose="05000000000000000000" pitchFamily="2" charset="2"/>
              <a:buNone/>
            </a:pPr>
            <a:r>
              <a:rPr lang="fr-FR" sz="2200" dirty="0" smtClean="0">
                <a:effectLst/>
                <a:latin typeface="Helvetica Neue"/>
                <a:ea typeface="Helvetica Neue"/>
                <a:cs typeface="Helvetica Neue"/>
                <a:sym typeface="Helvetica Neue"/>
              </a:rPr>
              <a:t>Les clubs, les membres et les Groupes Communautaires du Rotary sont au centre de ce modèle opérationnel. </a:t>
            </a:r>
          </a:p>
          <a:p>
            <a:pPr marL="0" indent="0">
              <a:lnSpc>
                <a:spcPct val="150000"/>
              </a:lnSpc>
              <a:spcAft>
                <a:spcPts val="800"/>
              </a:spcAft>
              <a:buFont typeface="Wingdings" panose="05000000000000000000" pitchFamily="2" charset="2"/>
              <a:buNone/>
            </a:pPr>
            <a:endParaRPr lang="fr-FR" sz="2200" dirty="0" smtClean="0">
              <a:effectLst/>
              <a:latin typeface="Helvetica Neue"/>
              <a:ea typeface="Helvetica Neue"/>
              <a:cs typeface="Helvetica Neue"/>
              <a:sym typeface="Helvetica Neue"/>
            </a:endParaRPr>
          </a:p>
          <a:p>
            <a:pPr marL="0" indent="0">
              <a:lnSpc>
                <a:spcPct val="150000"/>
              </a:lnSpc>
              <a:spcAft>
                <a:spcPts val="800"/>
              </a:spcAft>
              <a:buFont typeface="Wingdings" panose="05000000000000000000" pitchFamily="2" charset="2"/>
              <a:buNone/>
            </a:pPr>
            <a:r>
              <a:rPr lang="fr-FR" sz="2200" dirty="0" smtClean="0">
                <a:effectLst/>
                <a:latin typeface="Helvetica Neue"/>
                <a:ea typeface="Helvetica Neue"/>
                <a:cs typeface="Helvetica Neue"/>
                <a:sym typeface="Helvetica Neue"/>
              </a:rPr>
              <a:t>Nous allons maintenant explorer comment les Groupes Communautaires du Rotary seront formés.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36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2200" dirty="0" smtClean="0">
                <a:effectLst/>
                <a:latin typeface="Helvetica Neue"/>
                <a:ea typeface="Helvetica Neue"/>
                <a:cs typeface="Helvetica Neue"/>
                <a:sym typeface="Helvetica Neue"/>
              </a:rPr>
              <a:t>Dans le cadre du Projet Pilote de Régionalisation, une nouvelle façon de regrouper les clubs Rotary et </a:t>
            </a:r>
            <a:r>
              <a:rPr lang="fr-FR" sz="2200" dirty="0" err="1" smtClean="0">
                <a:effectLst/>
                <a:latin typeface="Helvetica Neue"/>
                <a:ea typeface="Helvetica Neue"/>
                <a:cs typeface="Helvetica Neue"/>
                <a:sym typeface="Helvetica Neue"/>
              </a:rPr>
              <a:t>Rotaract</a:t>
            </a:r>
            <a:r>
              <a:rPr lang="fr-FR" sz="2200" dirty="0" smtClean="0">
                <a:effectLst/>
                <a:latin typeface="Helvetica Neue"/>
                <a:ea typeface="Helvetica Neue"/>
                <a:cs typeface="Helvetica Neue"/>
                <a:sym typeface="Helvetica Neue"/>
              </a:rPr>
              <a:t> sera bientôt introduite. </a:t>
            </a:r>
          </a:p>
          <a:p>
            <a:pPr>
              <a:lnSpc>
                <a:spcPct val="150000"/>
              </a:lnSpc>
              <a:spcAft>
                <a:spcPts val="800"/>
              </a:spcAft>
            </a:pPr>
            <a:endParaRPr lang="fr-FR" sz="2200" dirty="0" smtClean="0">
              <a:effectLst/>
              <a:latin typeface="Helvetica Neue"/>
              <a:ea typeface="Helvetica Neue"/>
              <a:cs typeface="Helvetica Neue"/>
              <a:sym typeface="Helvetica Neue"/>
            </a:endParaRPr>
          </a:p>
          <a:p>
            <a:pPr>
              <a:lnSpc>
                <a:spcPct val="150000"/>
              </a:lnSpc>
              <a:spcAft>
                <a:spcPts val="800"/>
              </a:spcAft>
            </a:pPr>
            <a:r>
              <a:rPr lang="fr-FR" sz="2200" dirty="0" smtClean="0">
                <a:effectLst/>
                <a:latin typeface="Helvetica Neue"/>
                <a:ea typeface="Helvetica Neue"/>
                <a:cs typeface="Helvetica Neue"/>
                <a:sym typeface="Helvetica Neue"/>
              </a:rPr>
              <a:t>Chaque groupe sera connu sous le nom de Groupe Communautaire du Rotary (RCG). </a:t>
            </a:r>
          </a:p>
          <a:p>
            <a:pPr>
              <a:lnSpc>
                <a:spcPct val="150000"/>
              </a:lnSpc>
              <a:spcAft>
                <a:spcPts val="800"/>
              </a:spcAft>
            </a:pPr>
            <a:endParaRPr lang="fr-FR" sz="2200" dirty="0" smtClean="0">
              <a:effectLst/>
              <a:latin typeface="Helvetica Neue"/>
              <a:ea typeface="Helvetica Neue"/>
              <a:cs typeface="Helvetica Neue"/>
              <a:sym typeface="Helvetica Neue"/>
            </a:endParaRPr>
          </a:p>
          <a:p>
            <a:pPr>
              <a:lnSpc>
                <a:spcPct val="150000"/>
              </a:lnSpc>
              <a:spcAft>
                <a:spcPts val="800"/>
              </a:spcAft>
            </a:pPr>
            <a:r>
              <a:rPr lang="fr-FR" sz="2200" dirty="0" smtClean="0">
                <a:effectLst/>
                <a:latin typeface="Helvetica Neue"/>
                <a:ea typeface="Helvetica Neue"/>
                <a:cs typeface="Helvetica Neue"/>
                <a:sym typeface="Helvetica Neue"/>
              </a:rPr>
              <a:t>Ces groupes seront conçus pour favoriser une plus grande collaboration entre les clubs afin qu’ils puissent travailler plus efficacement et à plus grande échelle qu’ils ne le pourraient s’ils le faisaient seuls. </a:t>
            </a:r>
          </a:p>
          <a:p>
            <a:pPr>
              <a:lnSpc>
                <a:spcPct val="150000"/>
              </a:lnSpc>
              <a:spcAft>
                <a:spcPts val="800"/>
              </a:spcAft>
            </a:pPr>
            <a:endParaRPr lang="fr-FR" sz="2200" dirty="0" smtClean="0">
              <a:effectLst/>
              <a:latin typeface="Helvetica Neue"/>
              <a:ea typeface="Helvetica Neue"/>
              <a:cs typeface="Helvetica Neue"/>
              <a:sym typeface="Helvetica Neue"/>
            </a:endParaRPr>
          </a:p>
          <a:p>
            <a:pPr>
              <a:lnSpc>
                <a:spcPct val="150000"/>
              </a:lnSpc>
              <a:spcAft>
                <a:spcPts val="800"/>
              </a:spcAft>
            </a:pPr>
            <a:r>
              <a:rPr lang="fr-FR" sz="2200" dirty="0" smtClean="0">
                <a:effectLst/>
                <a:latin typeface="Helvetica Neue"/>
                <a:ea typeface="Helvetica Neue"/>
                <a:cs typeface="Helvetica Neue"/>
                <a:sym typeface="Helvetica Neue"/>
              </a:rPr>
              <a:t>Les GCR seront basés sur ce que les clubs ont en commun, comme la géographie, le type de club ou les caractéristiques communes. </a:t>
            </a:r>
          </a:p>
          <a:p>
            <a:pPr>
              <a:lnSpc>
                <a:spcPct val="150000"/>
              </a:lnSpc>
              <a:spcAft>
                <a:spcPts val="800"/>
              </a:spcAft>
            </a:pPr>
            <a:endParaRPr lang="fr-FR" sz="2200" dirty="0" smtClean="0">
              <a:effectLst/>
              <a:latin typeface="Helvetica Neue"/>
              <a:ea typeface="Helvetica Neue"/>
              <a:cs typeface="Helvetica Neue"/>
              <a:sym typeface="Helvetica Neue"/>
            </a:endParaRPr>
          </a:p>
          <a:p>
            <a:pPr>
              <a:lnSpc>
                <a:spcPct val="150000"/>
              </a:lnSpc>
              <a:spcAft>
                <a:spcPts val="800"/>
              </a:spcAft>
            </a:pPr>
            <a:r>
              <a:rPr lang="fr-FR" sz="2200" dirty="0" smtClean="0">
                <a:effectLst/>
                <a:latin typeface="Helvetica Neue"/>
                <a:ea typeface="Helvetica Neue"/>
                <a:cs typeface="Helvetica Neue"/>
                <a:sym typeface="Helvetica Neue"/>
              </a:rPr>
              <a:t>Les GCR se rencontreront en personne, en ligne ou une combinaison des deux, et choisiront la fréquence à laquelle ils se rencontreront. </a:t>
            </a:r>
          </a:p>
          <a:p>
            <a:pPr>
              <a:lnSpc>
                <a:spcPct val="150000"/>
              </a:lnSpc>
              <a:spcAft>
                <a:spcPts val="800"/>
              </a:spcAft>
            </a:pPr>
            <a:endParaRPr lang="fr-FR" sz="2200" dirty="0" smtClean="0">
              <a:effectLst/>
              <a:latin typeface="Helvetica Neue"/>
              <a:ea typeface="Helvetica Neue"/>
              <a:cs typeface="Helvetica Neue"/>
              <a:sym typeface="Helvetica Neue"/>
            </a:endParaRPr>
          </a:p>
          <a:p>
            <a:pPr>
              <a:lnSpc>
                <a:spcPct val="150000"/>
              </a:lnSpc>
              <a:spcAft>
                <a:spcPts val="800"/>
              </a:spcAft>
            </a:pPr>
            <a:r>
              <a:rPr lang="fr-FR" sz="2200" dirty="0" smtClean="0">
                <a:effectLst/>
                <a:latin typeface="Helvetica Neue"/>
                <a:ea typeface="Helvetica Neue"/>
                <a:cs typeface="Helvetica Neue"/>
                <a:sym typeface="Helvetica Neue"/>
              </a:rPr>
              <a:t>Les clubs pourront également désigner une groupe secondaire. Les regroupements secondaires sont facultatifs, informels et se dérouleront principalement en ligne.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363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1800" dirty="0" smtClean="0">
                <a:effectLst/>
              </a:rPr>
              <a:t>Chaque Groupe Communautaire du Rotary élira son propre Responsable</a:t>
            </a:r>
            <a:r>
              <a:rPr lang="fr-FR" sz="1800" baseline="0" dirty="0" smtClean="0">
                <a:effectLst/>
              </a:rPr>
              <a:t> Communautaire du </a:t>
            </a:r>
            <a:r>
              <a:rPr lang="fr-FR" sz="1800" dirty="0" smtClean="0">
                <a:effectLst/>
              </a:rPr>
              <a:t>Rotary (RCR).</a:t>
            </a:r>
            <a:endParaRPr lang="fr-FR" sz="1800" baseline="0" dirty="0" smtClean="0">
              <a:effectLst/>
            </a:endParaRP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Responsables Communautaires du Rotary aideront les clubs à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Établir des partenariats à plus grande échelle</a:t>
            </a:r>
          </a:p>
          <a:p>
            <a:pPr>
              <a:lnSpc>
                <a:spcPct val="150000"/>
              </a:lnSpc>
              <a:spcAft>
                <a:spcPts val="800"/>
              </a:spcAft>
            </a:pPr>
            <a:r>
              <a:rPr lang="fr-FR" sz="1800" dirty="0" smtClean="0">
                <a:effectLst/>
              </a:rPr>
              <a:t>• Augmenter l'impact sur la communauté</a:t>
            </a:r>
          </a:p>
          <a:p>
            <a:pPr>
              <a:lnSpc>
                <a:spcPct val="150000"/>
              </a:lnSpc>
              <a:spcAft>
                <a:spcPts val="800"/>
              </a:spcAft>
            </a:pPr>
            <a:r>
              <a:rPr lang="fr-FR" sz="1800" dirty="0" smtClean="0">
                <a:effectLst/>
              </a:rPr>
              <a:t>• Construire un profil public plus élevé au sein de leur communauté</a:t>
            </a:r>
          </a:p>
          <a:p>
            <a:pPr>
              <a:lnSpc>
                <a:spcPct val="150000"/>
              </a:lnSpc>
              <a:spcAft>
                <a:spcPts val="800"/>
              </a:spcAft>
            </a:pPr>
            <a:r>
              <a:rPr lang="fr-FR" sz="1800" dirty="0" smtClean="0">
                <a:effectLst/>
              </a:rPr>
              <a:t>• Attirer de nouveaux membres au</a:t>
            </a:r>
            <a:r>
              <a:rPr lang="fr-FR" sz="1800" baseline="0" dirty="0" smtClean="0">
                <a:effectLst/>
              </a:rPr>
              <a:t> sein </a:t>
            </a:r>
            <a:r>
              <a:rPr lang="fr-FR" sz="1800" dirty="0" smtClean="0">
                <a:effectLst/>
              </a:rPr>
              <a:t>du club</a:t>
            </a:r>
          </a:p>
          <a:p>
            <a:pPr>
              <a:lnSpc>
                <a:spcPct val="150000"/>
              </a:lnSpc>
              <a:spcAft>
                <a:spcPts val="800"/>
              </a:spcAft>
            </a:pPr>
            <a:r>
              <a:rPr lang="fr-FR" sz="1800" dirty="0" smtClean="0">
                <a:effectLst/>
              </a:rPr>
              <a:t>• Augmenter l'engagement et la satisfaction des membres du club.</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RCR</a:t>
            </a:r>
            <a:r>
              <a:rPr lang="fr-FR" sz="1800" baseline="0" dirty="0" smtClean="0">
                <a:effectLst/>
              </a:rPr>
              <a:t> </a:t>
            </a:r>
            <a:r>
              <a:rPr lang="fr-FR" sz="1800" dirty="0" smtClean="0">
                <a:effectLst/>
              </a:rPr>
              <a:t>apporteront directement leur soutien aux GCR et aux clubs individuels, et auront également accès à un soutien plus spécialisé du réseau de Spécialistes du Rotary (SR).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Spécialistes de Rotary (SR) seront une combinaison d'experts locaux et à l'échelle de la Zone. Les experts locaux qui soutiennent désormais les clubs seront invités à rejoindre le réseau de Spécialistes du Rotary.</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dispositions actuelles concernant la Fondation Rotary se poursuivront pendant toute la durée du Projet Pilote.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8295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1800" dirty="0" smtClean="0">
                <a:effectLst/>
              </a:rPr>
              <a:t>Les clubs nous indiqueront comment ils souhaitent être regroupés via le formulaire Préférences du club.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L‘Équipe de Régionalisation et les Dirigeants du District utiliseront ensuite les réponses fournies dans le formulaire pour déterminer les meilleurs regroupements pour ce district.</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préférences du club seront prises en compte autant que possible.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Lorsque cela n’est pas possible, nous travaillerons directement avec les clubs concernés pour discuter des options disponibles.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708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1800" dirty="0" smtClean="0">
                <a:effectLst/>
              </a:rPr>
              <a:t>Les Présidents et Secrétaires de club recevront un lien pour remplir le formulaire « Préférences de club ».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Chaque club soumettra un </a:t>
            </a:r>
            <a:r>
              <a:rPr lang="fr-FR" sz="1800" b="1" dirty="0" smtClean="0">
                <a:effectLst/>
              </a:rPr>
              <a:t>seul formulaire</a:t>
            </a:r>
            <a:r>
              <a:rPr lang="fr-FR" sz="1800" dirty="0" smtClean="0">
                <a:effectLst/>
              </a:rPr>
              <a:t>.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Il est prévu que les clubs organisent un forum ou un atelier pour discuter des questions ensemble et recueillir les points de vue des membres.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préférences d’un club n’appartiennent pas au Président ni au Comité</a:t>
            </a:r>
            <a:r>
              <a:rPr lang="fr-FR" sz="1800" baseline="0" dirty="0" smtClean="0">
                <a:effectLst/>
              </a:rPr>
              <a:t> </a:t>
            </a:r>
            <a:r>
              <a:rPr lang="fr-FR" sz="1800" dirty="0" smtClean="0">
                <a:effectLst/>
              </a:rPr>
              <a:t>du club.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réponses dans le formulaire Préférences du club doivent refléter </a:t>
            </a:r>
            <a:r>
              <a:rPr lang="fr-FR" sz="1800" b="1" dirty="0" smtClean="0">
                <a:effectLst/>
              </a:rPr>
              <a:t>l'opinion majoritaire des membres du club</a:t>
            </a:r>
            <a:r>
              <a:rPr lang="fr-FR" sz="1800" dirty="0" smtClean="0">
                <a:effectLst/>
              </a:rPr>
              <a:t>.</a:t>
            </a: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738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1800" dirty="0" smtClean="0">
                <a:effectLst/>
              </a:rPr>
              <a:t>Voici les principales questions de l’enquête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Qu'est-ce qui nous passionne le plus ?</a:t>
            </a:r>
          </a:p>
          <a:p>
            <a:pPr>
              <a:lnSpc>
                <a:spcPct val="150000"/>
              </a:lnSpc>
              <a:spcAft>
                <a:spcPts val="800"/>
              </a:spcAft>
            </a:pPr>
            <a:r>
              <a:rPr lang="fr-FR" sz="1800" dirty="0" smtClean="0">
                <a:effectLst/>
              </a:rPr>
              <a:t>• Quels sont nos plus grands atouts et défis ?</a:t>
            </a:r>
          </a:p>
          <a:p>
            <a:pPr>
              <a:lnSpc>
                <a:spcPct val="150000"/>
              </a:lnSpc>
              <a:spcAft>
                <a:spcPts val="800"/>
              </a:spcAft>
            </a:pPr>
            <a:r>
              <a:rPr lang="fr-FR" sz="1800" dirty="0" smtClean="0">
                <a:effectLst/>
              </a:rPr>
              <a:t>• Imaginons ce que notre club pourrait accomplir avec un soutien et une collaboration accrus ?</a:t>
            </a:r>
          </a:p>
          <a:p>
            <a:pPr>
              <a:lnSpc>
                <a:spcPct val="150000"/>
              </a:lnSpc>
              <a:spcAft>
                <a:spcPts val="800"/>
              </a:spcAft>
            </a:pPr>
            <a:r>
              <a:rPr lang="fr-FR" sz="1800" dirty="0" smtClean="0">
                <a:effectLst/>
              </a:rPr>
              <a:t>• Quelle est notre principale méthode préférée de regroupement</a:t>
            </a:r>
            <a:r>
              <a:rPr lang="fr-FR" sz="1800" baseline="0" dirty="0" smtClean="0">
                <a:effectLst/>
              </a:rPr>
              <a:t> avec </a:t>
            </a:r>
            <a:r>
              <a:rPr lang="fr-FR" sz="1800" dirty="0" smtClean="0">
                <a:effectLst/>
              </a:rPr>
              <a:t>d'autres clubs ?</a:t>
            </a:r>
          </a:p>
          <a:p>
            <a:pPr>
              <a:lnSpc>
                <a:spcPct val="150000"/>
              </a:lnSpc>
              <a:spcAft>
                <a:spcPts val="800"/>
              </a:spcAft>
            </a:pPr>
            <a:r>
              <a:rPr lang="fr-FR" sz="1800" dirty="0" smtClean="0">
                <a:effectLst/>
              </a:rPr>
              <a:t>• Sommes-nous intéressés de faire partie d'un groupe secondaire ? Si oui, sur quel intérêt commun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Il y a également une question pour la personne soumettant au nom de son club de vérifier que les réponses reflètent </a:t>
            </a:r>
            <a:r>
              <a:rPr lang="fr-FR" sz="1800" b="1" dirty="0" smtClean="0">
                <a:effectLst/>
              </a:rPr>
              <a:t>l'opinion majoritaire des membres </a:t>
            </a:r>
            <a:r>
              <a:rPr lang="fr-FR" sz="1800" dirty="0" smtClean="0">
                <a:effectLst/>
              </a:rPr>
              <a:t>et de préciser comment les opinions des membres de leur club ont été recueillies.</a:t>
            </a:r>
            <a:r>
              <a:rPr lang="en-NZ"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2702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fr-FR" sz="1800" dirty="0" smtClean="0">
                <a:effectLst/>
              </a:rPr>
              <a:t>Une fois les Groupes Communautaires du Rotary formés, ils se réuniront pour discuter :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 La vision de leur GCR</a:t>
            </a:r>
          </a:p>
          <a:p>
            <a:pPr>
              <a:lnSpc>
                <a:spcPct val="150000"/>
              </a:lnSpc>
              <a:spcAft>
                <a:spcPts val="800"/>
              </a:spcAft>
            </a:pPr>
            <a:r>
              <a:rPr lang="fr-FR" sz="1800" dirty="0" smtClean="0">
                <a:effectLst/>
              </a:rPr>
              <a:t>• De quel leadership et de quel soutien ils auront besoin</a:t>
            </a:r>
          </a:p>
          <a:p>
            <a:pPr>
              <a:lnSpc>
                <a:spcPct val="150000"/>
              </a:lnSpc>
              <a:spcAft>
                <a:spcPts val="800"/>
              </a:spcAft>
            </a:pPr>
            <a:r>
              <a:rPr lang="fr-FR" sz="1800" dirty="0" smtClean="0">
                <a:effectLst/>
              </a:rPr>
              <a:t>• Quelles dispositions fonctionneront pour leur Groupe ?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Les résultats de cette discussion seront documentés et diffusés à tous les clubs du GCR.</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Le</a:t>
            </a:r>
            <a:r>
              <a:rPr lang="fr-FR" sz="1800" baseline="0" dirty="0" smtClean="0">
                <a:effectLst/>
              </a:rPr>
              <a:t> GCR</a:t>
            </a:r>
            <a:r>
              <a:rPr lang="fr-FR" sz="1800" dirty="0" smtClean="0">
                <a:effectLst/>
              </a:rPr>
              <a:t> complétera la description de poste de leur Responsable Communautaire</a:t>
            </a:r>
            <a:r>
              <a:rPr lang="fr-FR" sz="1800" baseline="0" dirty="0" smtClean="0">
                <a:effectLst/>
              </a:rPr>
              <a:t> du </a:t>
            </a:r>
            <a:r>
              <a:rPr lang="fr-FR" sz="1800" dirty="0" smtClean="0">
                <a:effectLst/>
              </a:rPr>
              <a:t>Rotary (RCR), ce qui donnera aux candidats potentiels une meilleure idée de ce que le rôle impliquera.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Une fois cette opération terminée, les candidatures pour les RCL seront ouvertes.</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Seuls les clubs d'un GCR spécifique voteront pour élire leur propre responsable de communauté du Rotary, chaque club soumettant un vote. </a:t>
            </a:r>
          </a:p>
          <a:p>
            <a:pPr>
              <a:lnSpc>
                <a:spcPct val="150000"/>
              </a:lnSpc>
              <a:spcAft>
                <a:spcPts val="800"/>
              </a:spcAft>
            </a:pPr>
            <a:endParaRPr lang="fr-FR" sz="1800" dirty="0" smtClean="0">
              <a:effectLst/>
            </a:endParaRPr>
          </a:p>
          <a:p>
            <a:pPr>
              <a:lnSpc>
                <a:spcPct val="150000"/>
              </a:lnSpc>
              <a:spcAft>
                <a:spcPts val="800"/>
              </a:spcAft>
            </a:pPr>
            <a:r>
              <a:rPr lang="fr-FR" sz="1800" dirty="0" smtClean="0">
                <a:effectLst/>
              </a:rPr>
              <a:t>Un système de vote préférentiel sera utilisé.</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298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39525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50486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9416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84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111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8363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1316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7539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66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70522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0421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21399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330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39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86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3/10/2023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‹N°›</a:t>
            </a:fld>
            <a:endParaRPr lang="en-AU"/>
          </a:p>
        </p:txBody>
      </p:sp>
    </p:spTree>
    <p:extLst>
      <p:ext uri="{BB962C8B-B14F-4D97-AF65-F5344CB8AC3E}">
        <p14:creationId xmlns:p14="http://schemas.microsoft.com/office/powerpoint/2010/main" val="327559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77F5-D5F4-3BCD-EAC5-0627FFB30A5C}"/>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AU"/>
          </a:p>
        </p:txBody>
      </p:sp>
      <p:sp>
        <p:nvSpPr>
          <p:cNvPr id="3" name="Subtitle 2">
            <a:extLst>
              <a:ext uri="{FF2B5EF4-FFF2-40B4-BE49-F238E27FC236}">
                <a16:creationId xmlns:a16="http://schemas.microsoft.com/office/drawing/2014/main" id="{C556DD73-51B1-398A-1EF3-B360CD287D1F}"/>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D16150F-E2B2-531F-EDFE-8A6A0F90F40B}"/>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5" name="Footer Placeholder 4">
            <a:extLst>
              <a:ext uri="{FF2B5EF4-FFF2-40B4-BE49-F238E27FC236}">
                <a16:creationId xmlns:a16="http://schemas.microsoft.com/office/drawing/2014/main" id="{76CFB095-7269-4226-F68B-1128E508A6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760A1A-EE74-A74F-DDF5-E6D341E33C97}"/>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311442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731E-DF6C-0C63-78B6-04541FB35C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814DA0-EC27-B59E-3CE5-1D369D11D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F18A4F-0203-2A79-4963-AFDC910194C0}"/>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5" name="Footer Placeholder 4">
            <a:extLst>
              <a:ext uri="{FF2B5EF4-FFF2-40B4-BE49-F238E27FC236}">
                <a16:creationId xmlns:a16="http://schemas.microsoft.com/office/drawing/2014/main" id="{E02C7F5B-E43D-6365-8AB9-45764B7614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E9EEA3-03A5-8B22-306B-EC884E853A0A}"/>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2283978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A086-13EC-AA56-2341-FCCB81DE8E4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5EDF132-130A-697C-DB24-0A786F86BD37}"/>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FB41C-94BA-0596-239D-AE1BEACBCE2A}"/>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5" name="Footer Placeholder 4">
            <a:extLst>
              <a:ext uri="{FF2B5EF4-FFF2-40B4-BE49-F238E27FC236}">
                <a16:creationId xmlns:a16="http://schemas.microsoft.com/office/drawing/2014/main" id="{A0B48104-5311-CD33-737B-819B5683DD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CDB784-47B3-8490-8214-0724900941CD}"/>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3763001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2FAB-BA1A-F5C7-9BA6-D3300F9B32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1E3A968-0E74-8EDC-78A5-D3FACF5DCA88}"/>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F2288AE-7A3E-564C-8869-65E1683AD936}"/>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8D5FFD6-5F74-9788-DE4A-588CF39D4E60}"/>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6" name="Footer Placeholder 5">
            <a:extLst>
              <a:ext uri="{FF2B5EF4-FFF2-40B4-BE49-F238E27FC236}">
                <a16:creationId xmlns:a16="http://schemas.microsoft.com/office/drawing/2014/main" id="{A2D0381D-7D72-261A-523F-F0AA5CE796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64FD88-E474-1B38-F013-3BDED9404986}"/>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230244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AAFA-E65B-9F0F-3446-AA7960A9758B}"/>
              </a:ext>
            </a:extLst>
          </p:cNvPr>
          <p:cNvSpPr>
            <a:spLocks noGrp="1"/>
          </p:cNvSpPr>
          <p:nvPr>
            <p:ph type="title"/>
          </p:nvPr>
        </p:nvSpPr>
        <p:spPr>
          <a:xfrm>
            <a:off x="1679576" y="730251"/>
            <a:ext cx="21031200" cy="2651126"/>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4AF9E3-DC0A-1CD2-440E-DA0E600EBDC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69E37-81C8-1C6A-0E24-D88AFBBFDD42}"/>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C50716D-E7C5-FDCA-537F-DD773DC2215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23814-1B5D-1F23-1022-1997019BD5C4}"/>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E434B64-0EF7-081A-79E6-42DBF8C29BF5}"/>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8" name="Footer Placeholder 7">
            <a:extLst>
              <a:ext uri="{FF2B5EF4-FFF2-40B4-BE49-F238E27FC236}">
                <a16:creationId xmlns:a16="http://schemas.microsoft.com/office/drawing/2014/main" id="{81E34435-AE32-B686-A141-4350FAE1630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F37939F-B274-991E-2750-52386034A4EB}"/>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185513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EC3-642C-B80C-BBF7-0FF9B60206C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633F957-3C6D-30CE-D819-2DBC7D23AB1B}"/>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4" name="Footer Placeholder 3">
            <a:extLst>
              <a:ext uri="{FF2B5EF4-FFF2-40B4-BE49-F238E27FC236}">
                <a16:creationId xmlns:a16="http://schemas.microsoft.com/office/drawing/2014/main" id="{88272FD1-40E9-9996-F437-AAA82332366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3B8D3C4-D511-7CB5-5E3B-3F904F2F2964}"/>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280046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96DDF-F5AA-D6B7-DEB4-82B473D17B56}"/>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3" name="Footer Placeholder 2">
            <a:extLst>
              <a:ext uri="{FF2B5EF4-FFF2-40B4-BE49-F238E27FC236}">
                <a16:creationId xmlns:a16="http://schemas.microsoft.com/office/drawing/2014/main" id="{E04F9740-EB31-907F-B89E-88C923C5DE0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57C63DF-DB3A-B4E1-9C30-892D62416237}"/>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128546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545-E5FD-CA7D-5737-77CEF271E6B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4579434-A9FC-6F51-8BB0-856403450FF7}"/>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DDF8B06-72BD-7066-19FF-7CAA25F2E89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0B5BF32-627B-77B4-E82B-85432E487BBA}"/>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6" name="Footer Placeholder 5">
            <a:extLst>
              <a:ext uri="{FF2B5EF4-FFF2-40B4-BE49-F238E27FC236}">
                <a16:creationId xmlns:a16="http://schemas.microsoft.com/office/drawing/2014/main" id="{1620D17E-97CC-E720-8645-FE6457F9E9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F09839-7E5D-FA14-76FD-09B8ECD72B79}"/>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1335886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7EF3-A02C-F661-32D3-49BC6D01472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ABF3397-A084-DF27-A90C-23AA23F4C9E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AU"/>
          </a:p>
        </p:txBody>
      </p:sp>
      <p:sp>
        <p:nvSpPr>
          <p:cNvPr id="4" name="Text Placeholder 3">
            <a:extLst>
              <a:ext uri="{FF2B5EF4-FFF2-40B4-BE49-F238E27FC236}">
                <a16:creationId xmlns:a16="http://schemas.microsoft.com/office/drawing/2014/main" id="{E2604AD9-BF65-51CC-FB2E-ABFFA99F43B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B86F6D1-CF82-A906-122F-D9A5738E04C0}"/>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6" name="Footer Placeholder 5">
            <a:extLst>
              <a:ext uri="{FF2B5EF4-FFF2-40B4-BE49-F238E27FC236}">
                <a16:creationId xmlns:a16="http://schemas.microsoft.com/office/drawing/2014/main" id="{382323C6-6074-6F05-0990-10F142046A9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D07473-60AD-AE8F-3BA1-A597CC0C41F4}"/>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171757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C6EC-81EE-8B5F-2D0D-41575E889E0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26008B5-E1B5-20E0-078D-FCCF39E0D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05C9D0-A41B-BB47-7E45-908951700BB9}"/>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5" name="Footer Placeholder 4">
            <a:extLst>
              <a:ext uri="{FF2B5EF4-FFF2-40B4-BE49-F238E27FC236}">
                <a16:creationId xmlns:a16="http://schemas.microsoft.com/office/drawing/2014/main" id="{94B11B2C-B0BF-AB8F-F794-F78CBB4796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4B5C4D-9C4E-E09A-3DD4-702936EF30CF}"/>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222303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4202D-7DDA-3DA8-63F9-41F92DFEF92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D3854EE-316D-119A-A7DD-2C60E002775D}"/>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535F0-E350-BE3B-1FB3-BAD62FDE1D85}"/>
              </a:ext>
            </a:extLst>
          </p:cNvPr>
          <p:cNvSpPr>
            <a:spLocks noGrp="1"/>
          </p:cNvSpPr>
          <p:nvPr>
            <p:ph type="dt" sz="half" idx="10"/>
          </p:nvPr>
        </p:nvSpPr>
        <p:spPr/>
        <p:txBody>
          <a:bodyPr/>
          <a:lstStyle/>
          <a:p>
            <a:fld id="{C11B6729-EA8A-4074-B7EF-213B1501EA94}" type="datetimeFigureOut">
              <a:rPr lang="en-AU" smtClean="0"/>
              <a:t>3/10/2023</a:t>
            </a:fld>
            <a:endParaRPr lang="en-AU"/>
          </a:p>
        </p:txBody>
      </p:sp>
      <p:sp>
        <p:nvSpPr>
          <p:cNvPr id="5" name="Footer Placeholder 4">
            <a:extLst>
              <a:ext uri="{FF2B5EF4-FFF2-40B4-BE49-F238E27FC236}">
                <a16:creationId xmlns:a16="http://schemas.microsoft.com/office/drawing/2014/main" id="{7CB0FDA8-5528-AF82-6546-0F3E19AFCC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98F3F2-6906-3242-326C-CD9909538729}"/>
              </a:ext>
            </a:extLst>
          </p:cNvPr>
          <p:cNvSpPr>
            <a:spLocks noGrp="1"/>
          </p:cNvSpPr>
          <p:nvPr>
            <p:ph type="sldNum" sz="quarter" idx="12"/>
          </p:nvPr>
        </p:nvSpPr>
        <p:spPr/>
        <p:txBody>
          <a:bodyPr/>
          <a:lstStyle/>
          <a:p>
            <a:fld id="{CB418214-23EC-489E-8034-6A13C4B7A861}" type="slidenum">
              <a:rPr lang="en-AU" smtClean="0"/>
              <a:t>‹N°›</a:t>
            </a:fld>
            <a:endParaRPr lang="en-AU"/>
          </a:p>
        </p:txBody>
      </p:sp>
    </p:spTree>
    <p:extLst>
      <p:ext uri="{BB962C8B-B14F-4D97-AF65-F5344CB8AC3E}">
        <p14:creationId xmlns:p14="http://schemas.microsoft.com/office/powerpoint/2010/main" val="255896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4889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47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ACAB2E-37E7-A74A-B4BF-C2F1796C3606}"/>
              </a:ext>
            </a:extLst>
          </p:cNvPr>
          <p:cNvSpPr/>
          <p:nvPr userDrawn="1"/>
        </p:nvSpPr>
        <p:spPr>
          <a:xfrm flipH="1">
            <a:off x="1" y="0"/>
            <a:ext cx="3910938" cy="13716000"/>
          </a:xfrm>
          <a:prstGeom prst="rect">
            <a:avLst/>
          </a:prstGeom>
          <a:gradFill>
            <a:gsLst>
              <a:gs pos="50000">
                <a:schemeClr val="bg1"/>
              </a:gs>
              <a:gs pos="75000">
                <a:srgbClr val="00B0F0"/>
              </a:gs>
              <a:gs pos="100000">
                <a:srgbClr val="0070C0"/>
              </a:gs>
            </a:gsLst>
            <a:lin ang="600000" scaled="0"/>
          </a:gra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pic>
        <p:nvPicPr>
          <p:cNvPr id="2" name="Picture 1">
            <a:extLst>
              <a:ext uri="{FF2B5EF4-FFF2-40B4-BE49-F238E27FC236}">
                <a16:creationId xmlns:a16="http://schemas.microsoft.com/office/drawing/2014/main" id="{2104D5C1-E6EA-3242-B68D-F9CEB0861EE2}"/>
              </a:ext>
            </a:extLst>
          </p:cNvPr>
          <p:cNvPicPr>
            <a:picLocks noChangeAspect="1"/>
          </p:cNvPicPr>
          <p:nvPr userDrawn="1"/>
        </p:nvPicPr>
        <p:blipFill>
          <a:blip r:embed="rId2"/>
          <a:stretch>
            <a:fillRect/>
          </a:stretch>
        </p:blipFill>
        <p:spPr>
          <a:xfrm flipH="1">
            <a:off x="0" y="0"/>
            <a:ext cx="24384000" cy="13716000"/>
          </a:xfrm>
          <a:prstGeom prst="rect">
            <a:avLst/>
          </a:prstGeom>
        </p:spPr>
      </p:pic>
      <p:sp>
        <p:nvSpPr>
          <p:cNvPr id="8" name="Rectangle 7">
            <a:extLst>
              <a:ext uri="{FF2B5EF4-FFF2-40B4-BE49-F238E27FC236}">
                <a16:creationId xmlns:a16="http://schemas.microsoft.com/office/drawing/2014/main" id="{53968984-C763-CD47-BA36-22B7FB9A598A}"/>
              </a:ext>
            </a:extLst>
          </p:cNvPr>
          <p:cNvSpPr/>
          <p:nvPr userDrawn="1"/>
        </p:nvSpPr>
        <p:spPr>
          <a:xfrm>
            <a:off x="16557902" y="232807"/>
            <a:ext cx="7399520" cy="461665"/>
          </a:xfrm>
          <a:prstGeom prst="rect">
            <a:avLst/>
          </a:prstGeom>
        </p:spPr>
        <p:txBody>
          <a:bodyPr wrap="square">
            <a:spAutoFit/>
          </a:bodyPr>
          <a:lstStyle/>
          <a:p>
            <a:pPr algn="r"/>
            <a:r>
              <a:rPr lang="en-US" sz="2400">
                <a:solidFill>
                  <a:srgbClr val="919295"/>
                </a:solidFill>
                <a:latin typeface="Arial" panose="020B0604020202020204" pitchFamily="34" charset="0"/>
                <a:cs typeface="Arial" panose="020B0604020202020204" pitchFamily="34" charset="0"/>
              </a:rPr>
              <a:t>SHAPING </a:t>
            </a:r>
            <a:r>
              <a:rPr lang="en-US" sz="2400" b="1">
                <a:solidFill>
                  <a:srgbClr val="58585A"/>
                </a:solidFill>
                <a:latin typeface="Arial" panose="020B0604020202020204" pitchFamily="34" charset="0"/>
                <a:cs typeface="Arial" panose="020B0604020202020204" pitchFamily="34" charset="0"/>
              </a:rPr>
              <a:t>ROTARY’S</a:t>
            </a:r>
            <a:r>
              <a:rPr lang="en-US" sz="2400">
                <a:solidFill>
                  <a:srgbClr val="919295"/>
                </a:solidFill>
                <a:latin typeface="Arial" panose="020B0604020202020204" pitchFamily="34" charset="0"/>
                <a:cs typeface="Arial" panose="020B0604020202020204" pitchFamily="34" charset="0"/>
              </a:rPr>
              <a:t> FUTURE </a:t>
            </a:r>
          </a:p>
        </p:txBody>
      </p:sp>
      <p:sp>
        <p:nvSpPr>
          <p:cNvPr id="5" name="Title 1">
            <a:extLst>
              <a:ext uri="{FF2B5EF4-FFF2-40B4-BE49-F238E27FC236}">
                <a16:creationId xmlns:a16="http://schemas.microsoft.com/office/drawing/2014/main" id="{455E6C5F-40EF-074D-A4FA-1B73AB110847}"/>
              </a:ext>
            </a:extLst>
          </p:cNvPr>
          <p:cNvSpPr>
            <a:spLocks noGrp="1"/>
          </p:cNvSpPr>
          <p:nvPr>
            <p:ph type="title"/>
          </p:nvPr>
        </p:nvSpPr>
        <p:spPr>
          <a:xfrm>
            <a:off x="711760" y="786804"/>
            <a:ext cx="21031200" cy="1631516"/>
          </a:xfrm>
        </p:spPr>
        <p:txBody>
          <a:bodyPr anchor="t"/>
          <a:lstStyle>
            <a:lvl1pPr>
              <a:defRPr sz="6400"/>
            </a:lvl1pPr>
          </a:lstStyle>
          <a:p>
            <a:r>
              <a:rPr lang="en-US"/>
              <a:t>Click to edit Master title style</a:t>
            </a:r>
          </a:p>
        </p:txBody>
      </p:sp>
    </p:spTree>
    <p:extLst>
      <p:ext uri="{BB962C8B-B14F-4D97-AF65-F5344CB8AC3E}">
        <p14:creationId xmlns:p14="http://schemas.microsoft.com/office/powerpoint/2010/main" val="3252124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484286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1614232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156992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398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45375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30314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25717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1699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78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25578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354173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1729946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78221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9739156"/>
      </p:ext>
    </p:extLst>
  </p:cSld>
  <p:clrMapOvr>
    <a:masterClrMapping/>
  </p:clrMapOvr>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01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3/10/2023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‹N°›</a:t>
            </a:fld>
            <a:endParaRPr lang="en-AU"/>
          </a:p>
        </p:txBody>
      </p:sp>
    </p:spTree>
    <p:extLst>
      <p:ext uri="{BB962C8B-B14F-4D97-AF65-F5344CB8AC3E}">
        <p14:creationId xmlns:p14="http://schemas.microsoft.com/office/powerpoint/2010/main" val="178813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–Joe Bloggs</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‹N°›</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1374475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BEEF0-D59F-1968-301E-76D57D6CDF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9EC84C-6BDC-BAA2-D313-0BD3898469C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D0E9CF-D596-F70B-4DC8-034D110DC38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11B6729-EA8A-4074-B7EF-213B1501EA94}" type="datetimeFigureOut">
              <a:rPr lang="en-AU" smtClean="0"/>
              <a:t>3/10/2023</a:t>
            </a:fld>
            <a:endParaRPr lang="en-AU"/>
          </a:p>
        </p:txBody>
      </p:sp>
      <p:sp>
        <p:nvSpPr>
          <p:cNvPr id="5" name="Footer Placeholder 4">
            <a:extLst>
              <a:ext uri="{FF2B5EF4-FFF2-40B4-BE49-F238E27FC236}">
                <a16:creationId xmlns:a16="http://schemas.microsoft.com/office/drawing/2014/main" id="{106C528B-7350-A50A-E19F-98C6666BAAF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429F637-5DD7-CD7C-5EC7-87A0863758F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B418214-23EC-489E-8034-6A13C4B7A861}" type="slidenum">
              <a:rPr lang="en-AU" smtClean="0"/>
              <a:t>‹N°›</a:t>
            </a:fld>
            <a:endParaRPr lang="en-AU"/>
          </a:p>
        </p:txBody>
      </p:sp>
    </p:spTree>
    <p:extLst>
      <p:ext uri="{BB962C8B-B14F-4D97-AF65-F5344CB8AC3E}">
        <p14:creationId xmlns:p14="http://schemas.microsoft.com/office/powerpoint/2010/main" val="34555809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52" r:id="rId13"/>
    <p:sldLayoutId id="2147483753" r:id="rId14"/>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‹N°›</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4163691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8" r:id="rId16"/>
  </p:sldLayoutIdLs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113" Type="http://schemas.openxmlformats.org/officeDocument/2006/relationships/tags" Target="../tags/tag113.xml"/><Relationship Id="rId118" Type="http://schemas.openxmlformats.org/officeDocument/2006/relationships/tags" Target="../tags/tag118.xml"/><Relationship Id="rId80" Type="http://schemas.openxmlformats.org/officeDocument/2006/relationships/tags" Target="../tags/tag80.xml"/><Relationship Id="rId85" Type="http://schemas.openxmlformats.org/officeDocument/2006/relationships/tags" Target="../tags/tag85.xml"/><Relationship Id="rId12" Type="http://schemas.openxmlformats.org/officeDocument/2006/relationships/tags" Target="../tags/tag12.xml"/><Relationship Id="rId17" Type="http://schemas.openxmlformats.org/officeDocument/2006/relationships/tags" Target="../tags/tag17.xml"/><Relationship Id="rId33" Type="http://schemas.openxmlformats.org/officeDocument/2006/relationships/tags" Target="../tags/tag33.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08" Type="http://schemas.openxmlformats.org/officeDocument/2006/relationships/tags" Target="../tags/tag108.xml"/><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slideLayout" Target="../slideLayouts/slideLayout40.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notesSlide" Target="../notesSlides/notesSlide11.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hyperlink" Target="https://creatingtomorrowrotary.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Zone 8 B &amp; W-11.jpg" descr="Zone 8 B &amp; W-11.jpg"/>
          <p:cNvPicPr>
            <a:picLocks noChangeAspect="1"/>
          </p:cNvPicPr>
          <p:nvPr/>
        </p:nvPicPr>
        <p:blipFill>
          <a:blip r:embed="rId3"/>
          <a:srcRect l="25041" t="12007" r="9744" b="20441"/>
          <a:stretch>
            <a:fillRect/>
          </a:stretch>
        </p:blipFill>
        <p:spPr>
          <a:xfrm>
            <a:off x="0" y="-115417"/>
            <a:ext cx="24793434" cy="13787536"/>
          </a:xfrm>
          <a:prstGeom prst="rect">
            <a:avLst/>
          </a:prstGeom>
          <a:ln w="12700">
            <a:miter lim="400000"/>
          </a:ln>
        </p:spPr>
      </p:pic>
      <p:sp>
        <p:nvSpPr>
          <p:cNvPr id="127" name="Jyoti, Rotarian since 2016."/>
          <p:cNvSpPr txBox="1"/>
          <p:nvPr/>
        </p:nvSpPr>
        <p:spPr>
          <a:xfrm>
            <a:off x="-1369490" y="12824941"/>
            <a:ext cx="12909326" cy="1009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gn="r">
              <a:lnSpc>
                <a:spcPct val="150000"/>
              </a:lnSpc>
              <a:defRPr sz="2400" b="0" spc="24">
                <a:solidFill>
                  <a:srgbClr val="FFFFFF"/>
                </a:solidFill>
                <a:latin typeface="Helvetica Neue Light"/>
                <a:ea typeface="Helvetica Neue Light"/>
                <a:cs typeface="Helvetica Neue Light"/>
                <a:sym typeface="Helvetica Neue Light"/>
              </a:defRPr>
            </a:pPr>
            <a:r>
              <a:t>Jyoti, Rotarian since 2016.</a:t>
            </a:r>
          </a:p>
        </p:txBody>
      </p:sp>
      <p:pic>
        <p:nvPicPr>
          <p:cNvPr id="128" name="Image"/>
          <p:cNvPicPr>
            <a:picLocks noChangeAspect="1"/>
          </p:cNvPicPr>
          <p:nvPr/>
        </p:nvPicPr>
        <p:blipFill rotWithShape="1">
          <a:blip r:embed="rId4">
            <a:extLst>
              <a:ext uri="{28A0092B-C50C-407E-A947-70E740481C1C}">
                <a14:useLocalDpi xmlns:a14="http://schemas.microsoft.com/office/drawing/2010/main" val="0"/>
              </a:ext>
            </a:extLst>
          </a:blip>
          <a:srcRect l="27449" t="34601" r="28809" b="27064"/>
          <a:stretch/>
        </p:blipFill>
        <p:spPr>
          <a:xfrm>
            <a:off x="252919" y="11839132"/>
            <a:ext cx="7116877" cy="1697438"/>
          </a:xfrm>
          <a:prstGeom prst="rect">
            <a:avLst/>
          </a:prstGeom>
          <a:ln w="12700">
            <a:miter lim="400000"/>
          </a:ln>
        </p:spPr>
      </p:pic>
      <p:sp>
        <p:nvSpPr>
          <p:cNvPr id="130" name="June 2022"/>
          <p:cNvSpPr txBox="1"/>
          <p:nvPr/>
        </p:nvSpPr>
        <p:spPr>
          <a:xfrm>
            <a:off x="2195822" y="8810194"/>
            <a:ext cx="10042909" cy="1013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indent="0">
              <a:lnSpc>
                <a:spcPct val="150000"/>
              </a:lnSpc>
              <a:defRPr sz="3100" b="0" spc="31">
                <a:solidFill>
                  <a:srgbClr val="FFFFFF"/>
                </a:solidFill>
                <a:latin typeface="Frutiger LT Std 45 Light"/>
                <a:ea typeface="Frutiger LT Std 45 Light"/>
                <a:cs typeface="Frutiger LT Std 45 Light"/>
                <a:sym typeface="Frutiger LT Std 45 Light"/>
              </a:defRPr>
            </a:pPr>
            <a:endParaRPr sz="4400"/>
          </a:p>
        </p:txBody>
      </p:sp>
      <p:sp>
        <p:nvSpPr>
          <p:cNvPr id="3" name="TextBox 2">
            <a:extLst>
              <a:ext uri="{FF2B5EF4-FFF2-40B4-BE49-F238E27FC236}">
                <a16:creationId xmlns:a16="http://schemas.microsoft.com/office/drawing/2014/main" id="{0D5035CB-5CB6-4E0E-5290-716C49015623}"/>
              </a:ext>
            </a:extLst>
          </p:cNvPr>
          <p:cNvSpPr txBox="1"/>
          <p:nvPr/>
        </p:nvSpPr>
        <p:spPr>
          <a:xfrm>
            <a:off x="0" y="7713528"/>
            <a:ext cx="1246199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4000" b="1" i="0" u="none" strike="noStrike" cap="none" spc="-100" normalizeH="0" dirty="0" smtClean="0">
                <a:ln>
                  <a:noFill/>
                </a:ln>
                <a:solidFill>
                  <a:srgbClr val="F7A81B"/>
                </a:solidFill>
                <a:effectLst/>
                <a:uFillTx/>
                <a:latin typeface="Helvetica Neue"/>
                <a:ea typeface="Helvetica Neue"/>
                <a:cs typeface="Helvetica Neue"/>
                <a:sym typeface="Helvetica Neue"/>
              </a:rPr>
              <a:t>Former des </a:t>
            </a:r>
            <a:r>
              <a:rPr kumimoji="0" lang="en-AU" sz="4000" b="1" i="0" u="none" strike="noStrike" cap="none" spc="-100" normalizeH="0" dirty="0" err="1" smtClean="0">
                <a:ln>
                  <a:noFill/>
                </a:ln>
                <a:solidFill>
                  <a:srgbClr val="F7A81B"/>
                </a:solidFill>
                <a:effectLst/>
                <a:uFillTx/>
                <a:latin typeface="Helvetica Neue"/>
                <a:ea typeface="Helvetica Neue"/>
                <a:cs typeface="Helvetica Neue"/>
                <a:sym typeface="Helvetica Neue"/>
              </a:rPr>
              <a:t>Groupes</a:t>
            </a:r>
            <a:r>
              <a:rPr kumimoji="0" lang="en-AU" sz="4000" b="1" i="0" u="none" strike="noStrike" cap="none" spc="-100" normalizeH="0" dirty="0" smtClean="0">
                <a:ln>
                  <a:noFill/>
                </a:ln>
                <a:solidFill>
                  <a:srgbClr val="F7A81B"/>
                </a:solidFill>
                <a:effectLst/>
                <a:uFillTx/>
                <a:latin typeface="Helvetica Neue"/>
                <a:ea typeface="Helvetica Neue"/>
                <a:cs typeface="Helvetica Neue"/>
                <a:sym typeface="Helvetica Neue"/>
              </a:rPr>
              <a:t> </a:t>
            </a:r>
            <a:r>
              <a:rPr kumimoji="0" lang="en-AU" sz="4000" b="1" i="0" u="none" strike="noStrike" cap="none" spc="-100" normalizeH="0" dirty="0" err="1" smtClean="0">
                <a:ln>
                  <a:noFill/>
                </a:ln>
                <a:solidFill>
                  <a:srgbClr val="F7A81B"/>
                </a:solidFill>
                <a:effectLst/>
                <a:uFillTx/>
                <a:latin typeface="Helvetica Neue"/>
                <a:ea typeface="Helvetica Neue"/>
                <a:cs typeface="Helvetica Neue"/>
                <a:sym typeface="Helvetica Neue"/>
              </a:rPr>
              <a:t>Communautaires</a:t>
            </a:r>
            <a:r>
              <a:rPr kumimoji="0" lang="en-AU" sz="4000" b="1" i="0" u="none" strike="noStrike" cap="none" spc="-100" normalizeH="0" dirty="0" smtClean="0">
                <a:ln>
                  <a:noFill/>
                </a:ln>
                <a:solidFill>
                  <a:srgbClr val="F7A81B"/>
                </a:solidFill>
                <a:effectLst/>
                <a:uFillTx/>
                <a:latin typeface="Helvetica Neue"/>
                <a:ea typeface="Helvetica Neue"/>
                <a:cs typeface="Helvetica Neue"/>
                <a:sym typeface="Helvetica Neue"/>
              </a:rPr>
              <a:t> du Rotary</a:t>
            </a:r>
            <a:endParaRPr kumimoji="0" lang="en-AU" sz="4000" b="1" i="0" u="none" strike="noStrike" cap="none" spc="-100" normalizeH="0" dirty="0">
              <a:ln>
                <a:noFill/>
              </a:ln>
              <a:solidFill>
                <a:srgbClr val="F7A81B"/>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r>
              <a:rPr kumimoji="0" lang="en-AU" sz="4000" b="1" i="0" u="none" strike="noStrike" cap="none" spc="-100" normalizeH="0" dirty="0" err="1" smtClean="0">
                <a:ln>
                  <a:noFill/>
                </a:ln>
                <a:solidFill>
                  <a:srgbClr val="F7A81B"/>
                </a:solidFill>
                <a:effectLst/>
                <a:uFillTx/>
                <a:latin typeface="Helvetica Neue"/>
                <a:ea typeface="Helvetica Neue"/>
                <a:cs typeface="Helvetica Neue"/>
                <a:sym typeface="Helvetica Neue"/>
              </a:rPr>
              <a:t>Septembre</a:t>
            </a:r>
            <a:r>
              <a:rPr kumimoji="0" lang="en-AU" sz="4000" b="1" i="0" u="none" strike="noStrike" cap="none" spc="-100" normalizeH="0" dirty="0" smtClean="0">
                <a:ln>
                  <a:noFill/>
                </a:ln>
                <a:solidFill>
                  <a:srgbClr val="F7A81B"/>
                </a:solidFill>
                <a:effectLst/>
                <a:uFillTx/>
                <a:latin typeface="Helvetica Neue"/>
                <a:ea typeface="Helvetica Neue"/>
                <a:cs typeface="Helvetica Neue"/>
                <a:sym typeface="Helvetica Neue"/>
              </a:rPr>
              <a:t> </a:t>
            </a:r>
            <a:r>
              <a:rPr kumimoji="0" lang="en-AU" sz="4000" b="1" i="0" u="none" strike="noStrike" cap="none" spc="-100" normalizeH="0" dirty="0">
                <a:ln>
                  <a:noFill/>
                </a:ln>
                <a:solidFill>
                  <a:srgbClr val="F7A81B"/>
                </a:solidFill>
                <a:effectLst/>
                <a:uFillTx/>
                <a:latin typeface="Helvetica Neue"/>
                <a:ea typeface="Helvetica Neue"/>
                <a:cs typeface="Helvetica Neue"/>
                <a:sym typeface="Helvetica Neue"/>
              </a:rPr>
              <a:t>2023</a:t>
            </a:r>
          </a:p>
        </p:txBody>
      </p:sp>
      <p:sp>
        <p:nvSpPr>
          <p:cNvPr id="8" name="Zone 8 Regionalisation…"/>
          <p:cNvSpPr txBox="1"/>
          <p:nvPr/>
        </p:nvSpPr>
        <p:spPr>
          <a:xfrm>
            <a:off x="-453658" y="2024872"/>
            <a:ext cx="14852651" cy="531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dirty="0"/>
              <a:t>Zone 8</a:t>
            </a:r>
            <a:br>
              <a:rPr dirty="0"/>
            </a:br>
            <a:r>
              <a:rPr lang="fr-FR" dirty="0"/>
              <a:t>Projet Pilote de </a:t>
            </a:r>
            <a:r>
              <a:rPr dirty="0"/>
              <a:t>R</a:t>
            </a:r>
            <a:r>
              <a:rPr lang="fr-FR" dirty="0"/>
              <a:t>é</a:t>
            </a:r>
            <a:r>
              <a:rPr dirty="0" err="1"/>
              <a:t>gionali</a:t>
            </a:r>
            <a:r>
              <a:rPr lang="en-GB" dirty="0"/>
              <a:t>s</a:t>
            </a:r>
            <a:r>
              <a:rPr dirty="0" err="1"/>
              <a:t>ation</a:t>
            </a:r>
            <a:r>
              <a:rPr lang="en-NZ"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1500727"/>
            <a:ext cx="2404110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smtClean="0">
                <a:solidFill>
                  <a:srgbClr val="F7A81B"/>
                </a:solidFill>
                <a:latin typeface="Frutiger LT Std 45 Light"/>
                <a:sym typeface="Frutiger LT Std 45 Light"/>
              </a:rPr>
              <a:t>Questions </a:t>
            </a:r>
            <a:r>
              <a:rPr lang="en-NZ" sz="8000" b="0" kern="1200" spc="90" dirty="0" err="1" smtClean="0">
                <a:solidFill>
                  <a:srgbClr val="F7A81B"/>
                </a:solidFill>
                <a:latin typeface="Frutiger LT Std 45 Light"/>
                <a:sym typeface="Frutiger LT Std 45 Light"/>
              </a:rPr>
              <a:t>Fréquemment</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Posées</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235131" y="3539872"/>
            <a:ext cx="11785419" cy="10029087"/>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720725" indent="-720725">
              <a:buNone/>
            </a:pP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Y a-t-</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il</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un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nombre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minimum et/</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ou</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maximum de clubs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pouvant</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faire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partie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d’un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Groupe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Communautaire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3200" dirty="0" smtClean="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 nous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prévoyons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que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chaque</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Groupe</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comptera</a:t>
            </a:r>
            <a:r>
              <a:rPr lang="en-AU" sz="3200" dirty="0" smtClean="0">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en</a:t>
            </a:r>
            <a:r>
              <a:rPr lang="en-AU" sz="3200" dirty="0" smtClean="0">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moyenne</a:t>
            </a:r>
            <a:r>
              <a:rPr lang="en-AU" sz="3200" dirty="0" smtClean="0">
                <a:latin typeface="Calibri" panose="020F0502020204030204" pitchFamily="34" charset="0"/>
                <a:ea typeface="Times New Roman" panose="02020603050405020304" pitchFamily="18" charset="0"/>
                <a:cs typeface="Calibri" panose="020F0502020204030204" pitchFamily="34" charset="0"/>
              </a:rPr>
              <a:t> entre 12 à 25 clubs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Il y aura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cependant</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exceptions.</a:t>
            </a:r>
            <a:endParaRPr lang="en-AU" sz="3200" dirty="0" smtClean="0">
              <a:effectLst/>
              <a:latin typeface="Calibri" panose="020F0502020204030204" pitchFamily="34" charset="0"/>
              <a:ea typeface="Calibri" panose="020F0502020204030204" pitchFamily="34" charset="0"/>
            </a:endParaRPr>
          </a:p>
          <a:p>
            <a:pPr marL="720725" indent="-720725">
              <a:buNone/>
            </a:pP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a:t>
            </a: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Si mon club fait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partie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d’un grand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Groupe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Communautaire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obtiendrons</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-nous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moins</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de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soutien</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qu’aujourd’hui</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3200" i="1" dirty="0">
              <a:solidFill>
                <a:srgbClr val="17458F"/>
              </a:solidFill>
              <a:latin typeface="Calibri" panose="020F0502020204030204" pitchFamily="34" charset="0"/>
              <a:ea typeface="Calibri" panose="020F0502020204030204" pitchFamily="34" charset="0"/>
              <a:cs typeface="Calibri" panose="020F0502020204030204" pitchFamily="34" charset="0"/>
            </a:endParaRPr>
          </a:p>
          <a:p>
            <a:pPr marL="720725" indent="-720725">
              <a:spcBef>
                <a:spcPts val="600"/>
              </a:spcBef>
              <a:buNone/>
            </a:pPr>
            <a:r>
              <a:rPr lang="en-AU" sz="3200" dirty="0">
                <a:latin typeface="Calibri" panose="020F0502020204030204" pitchFamily="34" charset="0"/>
                <a:cs typeface="Calibri" panose="020F0502020204030204" pitchFamily="34" charset="0"/>
              </a:rPr>
              <a:t>	</a:t>
            </a:r>
            <a:r>
              <a:rPr lang="en-AU" sz="3200" dirty="0" smtClean="0">
                <a:latin typeface="Calibri" panose="020F0502020204030204" pitchFamily="34" charset="0"/>
                <a:cs typeface="Calibri" panose="020F0502020204030204" pitchFamily="34" charset="0"/>
              </a:rPr>
              <a:t>Non. Les </a:t>
            </a:r>
            <a:r>
              <a:rPr lang="en-AU" sz="3200" dirty="0" err="1" smtClean="0">
                <a:latin typeface="Calibri" panose="020F0502020204030204" pitchFamily="34" charset="0"/>
                <a:cs typeface="Calibri" panose="020F0502020204030204" pitchFamily="34" charset="0"/>
              </a:rPr>
              <a:t>Groupes</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Communautaires</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sont</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conçus</a:t>
            </a:r>
            <a:r>
              <a:rPr lang="en-AU" sz="3200" dirty="0" smtClean="0">
                <a:latin typeface="Calibri" panose="020F0502020204030204" pitchFamily="34" charset="0"/>
                <a:cs typeface="Calibri" panose="020F0502020204030204" pitchFamily="34" charset="0"/>
              </a:rPr>
              <a:t> pour </a:t>
            </a:r>
            <a:r>
              <a:rPr lang="en-AU" sz="3200" dirty="0" err="1" smtClean="0">
                <a:latin typeface="Calibri" panose="020F0502020204030204" pitchFamily="34" charset="0"/>
                <a:cs typeface="Calibri" panose="020F0502020204030204" pitchFamily="34" charset="0"/>
              </a:rPr>
              <a:t>améliorer</a:t>
            </a:r>
            <a:r>
              <a:rPr lang="en-AU" sz="3200" dirty="0" smtClean="0">
                <a:latin typeface="Calibri" panose="020F0502020204030204" pitchFamily="34" charset="0"/>
                <a:cs typeface="Calibri" panose="020F0502020204030204" pitchFamily="34" charset="0"/>
              </a:rPr>
              <a:t> le </a:t>
            </a:r>
            <a:r>
              <a:rPr lang="en-AU" sz="3200" dirty="0" err="1" smtClean="0">
                <a:latin typeface="Calibri" panose="020F0502020204030204" pitchFamily="34" charset="0"/>
                <a:cs typeface="Calibri" panose="020F0502020204030204" pitchFamily="34" charset="0"/>
              </a:rPr>
              <a:t>soutien</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offert</a:t>
            </a:r>
            <a:r>
              <a:rPr lang="en-AU" sz="3200" dirty="0" smtClean="0">
                <a:latin typeface="Calibri" panose="020F0502020204030204" pitchFamily="34" charset="0"/>
                <a:cs typeface="Calibri" panose="020F0502020204030204" pitchFamily="34" charset="0"/>
              </a:rPr>
              <a:t> aux clubs</a:t>
            </a:r>
            <a:r>
              <a:rPr lang="en-AU" sz="3200" dirty="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Votre</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Responsable</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Communautaire</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travaillera</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en</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étroite</a:t>
            </a:r>
            <a:r>
              <a:rPr lang="en-AU" sz="3200" dirty="0" smtClean="0">
                <a:latin typeface="Calibri" panose="020F0502020204030204" pitchFamily="34" charset="0"/>
                <a:cs typeface="Calibri" panose="020F0502020204030204" pitchFamily="34" charset="0"/>
              </a:rPr>
              <a:t> collaboration avec </a:t>
            </a:r>
            <a:r>
              <a:rPr lang="en-AU" sz="3200" dirty="0" err="1" smtClean="0">
                <a:latin typeface="Calibri" panose="020F0502020204030204" pitchFamily="34" charset="0"/>
                <a:cs typeface="Calibri" panose="020F0502020204030204" pitchFamily="34" charset="0"/>
              </a:rPr>
              <a:t>votre</a:t>
            </a:r>
            <a:r>
              <a:rPr lang="en-AU" sz="3200" dirty="0" smtClean="0">
                <a:latin typeface="Calibri" panose="020F0502020204030204" pitchFamily="34" charset="0"/>
                <a:cs typeface="Calibri" panose="020F0502020204030204" pitchFamily="34" charset="0"/>
              </a:rPr>
              <a:t> club pour </a:t>
            </a:r>
            <a:r>
              <a:rPr lang="en-AU" sz="3200" dirty="0" err="1" smtClean="0">
                <a:latin typeface="Calibri" panose="020F0502020204030204" pitchFamily="34" charset="0"/>
                <a:cs typeface="Calibri" panose="020F0502020204030204" pitchFamily="34" charset="0"/>
              </a:rPr>
              <a:t>accroître</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votre</a:t>
            </a:r>
            <a:r>
              <a:rPr lang="en-AU" sz="3200" dirty="0" smtClean="0">
                <a:latin typeface="Calibri" panose="020F0502020204030204" pitchFamily="34" charset="0"/>
                <a:cs typeface="Calibri" panose="020F0502020204030204" pitchFamily="34" charset="0"/>
              </a:rPr>
              <a:t> impact </a:t>
            </a:r>
            <a:r>
              <a:rPr lang="en-AU" sz="3200" dirty="0" err="1" smtClean="0">
                <a:latin typeface="Calibri" panose="020F0502020204030204" pitchFamily="34" charset="0"/>
                <a:cs typeface="Calibri" panose="020F0502020204030204" pitchFamily="34" charset="0"/>
              </a:rPr>
              <a:t>communautaire</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attirer</a:t>
            </a:r>
            <a:r>
              <a:rPr lang="en-AU" sz="3200" dirty="0" smtClean="0">
                <a:latin typeface="Calibri" panose="020F0502020204030204" pitchFamily="34" charset="0"/>
                <a:cs typeface="Calibri" panose="020F0502020204030204" pitchFamily="34" charset="0"/>
              </a:rPr>
              <a:t> plus de </a:t>
            </a:r>
            <a:r>
              <a:rPr lang="en-AU" sz="3200" dirty="0" err="1" smtClean="0">
                <a:latin typeface="Calibri" panose="020F0502020204030204" pitchFamily="34" charset="0"/>
                <a:cs typeface="Calibri" panose="020F0502020204030204" pitchFamily="34" charset="0"/>
              </a:rPr>
              <a:t>membres</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accroître</a:t>
            </a:r>
            <a:r>
              <a:rPr lang="en-AU" sz="3200" dirty="0" smtClean="0">
                <a:latin typeface="Calibri" panose="020F0502020204030204" pitchFamily="34" charset="0"/>
                <a:cs typeface="Calibri" panose="020F0502020204030204" pitchFamily="34" charset="0"/>
              </a:rPr>
              <a:t> la </a:t>
            </a:r>
            <a:r>
              <a:rPr lang="en-AU" sz="3200" dirty="0" err="1" smtClean="0">
                <a:latin typeface="Calibri" panose="020F0502020204030204" pitchFamily="34" charset="0"/>
                <a:cs typeface="Calibri" panose="020F0502020204030204" pitchFamily="34" charset="0"/>
              </a:rPr>
              <a:t>visibilité</a:t>
            </a:r>
            <a:r>
              <a:rPr lang="en-AU" sz="3200" dirty="0" smtClean="0">
                <a:latin typeface="Calibri" panose="020F0502020204030204" pitchFamily="34" charset="0"/>
                <a:cs typeface="Calibri" panose="020F0502020204030204" pitchFamily="34" charset="0"/>
              </a:rPr>
              <a:t> du Rotary et </a:t>
            </a:r>
            <a:r>
              <a:rPr lang="en-AU" sz="3200" dirty="0" err="1" smtClean="0">
                <a:latin typeface="Calibri" panose="020F0502020204030204" pitchFamily="34" charset="0"/>
                <a:cs typeface="Calibri" panose="020F0502020204030204" pitchFamily="34" charset="0"/>
              </a:rPr>
              <a:t>améliorer</a:t>
            </a:r>
            <a:r>
              <a:rPr lang="en-AU" sz="3200" dirty="0" smtClean="0">
                <a:latin typeface="Calibri" panose="020F0502020204030204" pitchFamily="34" charset="0"/>
                <a:cs typeface="Calibri" panose="020F0502020204030204" pitchFamily="34" charset="0"/>
              </a:rPr>
              <a:t> la satisfaction des </a:t>
            </a:r>
            <a:r>
              <a:rPr lang="en-AU" sz="3200" dirty="0" err="1" smtClean="0">
                <a:latin typeface="Calibri" panose="020F0502020204030204" pitchFamily="34" charset="0"/>
                <a:cs typeface="Calibri" panose="020F0502020204030204" pitchFamily="34" charset="0"/>
              </a:rPr>
              <a:t>membres</a:t>
            </a:r>
            <a:r>
              <a:rPr lang="en-AU" sz="3200" dirty="0">
                <a:latin typeface="Calibri" panose="020F0502020204030204" pitchFamily="34" charset="0"/>
                <a:cs typeface="Calibri" panose="020F0502020204030204" pitchFamily="34" charset="0"/>
              </a:rPr>
              <a:t>.</a:t>
            </a:r>
          </a:p>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a:t>
            </a:r>
            <a:r>
              <a:rPr lang="en-AU" sz="3200" i="1" spc="-30" dirty="0"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Que se </a:t>
            </a:r>
            <a:r>
              <a:rPr lang="en-AU" sz="3200" i="1" spc="-30" dirty="0" err="1"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passe</a:t>
            </a:r>
            <a:r>
              <a:rPr lang="en-AU" sz="3200" i="1" spc="-30" dirty="0"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-t-</a:t>
            </a:r>
            <a:r>
              <a:rPr lang="en-AU" sz="3200" i="1" spc="-30" dirty="0" err="1"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il</a:t>
            </a:r>
            <a:r>
              <a:rPr lang="en-AU" sz="3200" i="1" spc="-30" dirty="0"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 </a:t>
            </a:r>
            <a:r>
              <a:rPr lang="en-AU" sz="3200" i="1" spc="-30" dirty="0" err="1"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si</a:t>
            </a:r>
            <a:r>
              <a:rPr lang="en-AU" sz="3200" i="1" spc="-30" dirty="0"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 un club ne </a:t>
            </a:r>
            <a:r>
              <a:rPr lang="en-AU" sz="3200" i="1" spc="-30" dirty="0" err="1"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souhaite</a:t>
            </a:r>
            <a:r>
              <a:rPr lang="en-AU" sz="3200" i="1" spc="-30" dirty="0"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 pas </a:t>
            </a:r>
            <a:r>
              <a:rPr lang="en-AU" sz="3200" i="1" spc="-30" dirty="0" err="1"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rejoindre</a:t>
            </a:r>
            <a:r>
              <a:rPr lang="en-AU" sz="3200" i="1" spc="-30" dirty="0" smtClean="0">
                <a:solidFill>
                  <a:srgbClr val="17458F"/>
                </a:solidFill>
                <a:latin typeface="Calibri" panose="020F0502020204030204" pitchFamily="34" charset="0"/>
                <a:ea typeface="Times New Roman" panose="02020603050405020304" pitchFamily="18" charset="0"/>
                <a:cs typeface="Calibri" panose="020F0502020204030204" pitchFamily="34" charset="0"/>
              </a:rPr>
              <a:t> un GCR </a:t>
            </a:r>
            <a:r>
              <a:rPr lang="en-AU" sz="3200" i="1" spc="-30"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a:t>
            </a:r>
            <a:endParaRPr lang="en-AU" sz="3200" spc="-3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Tous</a:t>
            </a:r>
            <a:r>
              <a:rPr lang="en-AU" sz="3200" dirty="0" smtClean="0">
                <a:latin typeface="Calibri" panose="020F0502020204030204" pitchFamily="34" charset="0"/>
                <a:cs typeface="Calibri" panose="020F0502020204030204" pitchFamily="34" charset="0"/>
              </a:rPr>
              <a:t> les clubs </a:t>
            </a:r>
            <a:r>
              <a:rPr lang="en-AU" sz="3200" dirty="0" err="1" smtClean="0">
                <a:latin typeface="Calibri" panose="020F0502020204030204" pitchFamily="34" charset="0"/>
                <a:cs typeface="Calibri" panose="020F0502020204030204" pitchFamily="34" charset="0"/>
              </a:rPr>
              <a:t>seront</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affectés</a:t>
            </a:r>
            <a:r>
              <a:rPr lang="en-AU" sz="3200" dirty="0" smtClean="0">
                <a:latin typeface="Calibri" panose="020F0502020204030204" pitchFamily="34" charset="0"/>
                <a:cs typeface="Calibri" panose="020F0502020204030204" pitchFamily="34" charset="0"/>
              </a:rPr>
              <a:t> à des GCR et </a:t>
            </a:r>
            <a:r>
              <a:rPr lang="en-AU" sz="3200" dirty="0" err="1" smtClean="0">
                <a:latin typeface="Calibri" panose="020F0502020204030204" pitchFamily="34" charset="0"/>
                <a:cs typeface="Calibri" panose="020F0502020204030204" pitchFamily="34" charset="0"/>
              </a:rPr>
              <a:t>auront</a:t>
            </a:r>
            <a:r>
              <a:rPr lang="en-AU" sz="3200" dirty="0" smtClean="0">
                <a:latin typeface="Calibri" panose="020F0502020204030204" pitchFamily="34" charset="0"/>
                <a:cs typeface="Calibri" panose="020F0502020204030204" pitchFamily="34" charset="0"/>
              </a:rPr>
              <a:t> un RCR qui les </a:t>
            </a:r>
            <a:r>
              <a:rPr lang="en-AU" sz="3200" dirty="0" err="1" smtClean="0">
                <a:latin typeface="Calibri" panose="020F0502020204030204" pitchFamily="34" charset="0"/>
                <a:cs typeface="Calibri" panose="020F0502020204030204" pitchFamily="34" charset="0"/>
              </a:rPr>
              <a:t>soutiendra</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si</a:t>
            </a:r>
            <a:r>
              <a:rPr lang="en-AU" sz="3200" dirty="0" smtClean="0">
                <a:latin typeface="Calibri" panose="020F0502020204030204" pitchFamily="34" charset="0"/>
                <a:cs typeface="Calibri" panose="020F0502020204030204" pitchFamily="34" charset="0"/>
              </a:rPr>
              <a:t> necessaire. </a:t>
            </a:r>
            <a:r>
              <a:rPr lang="en-AU" sz="3200" dirty="0" err="1" smtClean="0">
                <a:latin typeface="Calibri" panose="020F0502020204030204" pitchFamily="34" charset="0"/>
                <a:cs typeface="Calibri" panose="020F0502020204030204" pitchFamily="34" charset="0"/>
              </a:rPr>
              <a:t>C’est</a:t>
            </a:r>
            <a:r>
              <a:rPr lang="en-AU" sz="3200" dirty="0" smtClean="0">
                <a:latin typeface="Calibri" panose="020F0502020204030204" pitchFamily="34" charset="0"/>
                <a:cs typeface="Calibri" panose="020F0502020204030204" pitchFamily="34" charset="0"/>
              </a:rPr>
              <a:t> un </a:t>
            </a:r>
            <a:r>
              <a:rPr lang="en-AU" sz="3200" dirty="0" err="1" smtClean="0">
                <a:latin typeface="Calibri" panose="020F0502020204030204" pitchFamily="34" charset="0"/>
                <a:cs typeface="Calibri" panose="020F0502020204030204" pitchFamily="34" charset="0"/>
              </a:rPr>
              <a:t>principe</a:t>
            </a:r>
            <a:r>
              <a:rPr lang="en-AU" sz="3200" dirty="0" smtClean="0">
                <a:latin typeface="Calibri" panose="020F0502020204030204" pitchFamily="34" charset="0"/>
                <a:cs typeface="Calibri" panose="020F0502020204030204" pitchFamily="34" charset="0"/>
              </a:rPr>
              <a:t> important</a:t>
            </a:r>
            <a:r>
              <a:rPr lang="en-AU" sz="3200" dirty="0">
                <a:latin typeface="Calibri" panose="020F0502020204030204" pitchFamily="34" charset="0"/>
                <a:cs typeface="Calibri" panose="020F0502020204030204" pitchFamily="34" charset="0"/>
              </a:rPr>
              <a:t> </a:t>
            </a:r>
            <a:r>
              <a:rPr lang="en-AU" sz="3200" dirty="0" smtClean="0">
                <a:latin typeface="Calibri" panose="020F0502020204030204" pitchFamily="34" charset="0"/>
                <a:cs typeface="Calibri" panose="020F0502020204030204" pitchFamily="34" charset="0"/>
              </a:rPr>
              <a:t>du </a:t>
            </a:r>
            <a:r>
              <a:rPr lang="en-AU" sz="3200" dirty="0" err="1" smtClean="0">
                <a:latin typeface="Calibri" panose="020F0502020204030204" pitchFamily="34" charset="0"/>
                <a:cs typeface="Calibri" panose="020F0502020204030204" pitchFamily="34" charset="0"/>
              </a:rPr>
              <a:t>Projet</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Pilote</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qu’aucun</a:t>
            </a:r>
            <a:r>
              <a:rPr lang="en-AU" sz="3200" dirty="0" smtClean="0">
                <a:latin typeface="Calibri" panose="020F0502020204030204" pitchFamily="34" charset="0"/>
                <a:cs typeface="Calibri" panose="020F0502020204030204" pitchFamily="34" charset="0"/>
              </a:rPr>
              <a:t> club ne </a:t>
            </a:r>
            <a:r>
              <a:rPr lang="en-AU" sz="3200" dirty="0" err="1" smtClean="0">
                <a:latin typeface="Calibri" panose="020F0502020204030204" pitchFamily="34" charset="0"/>
                <a:cs typeface="Calibri" panose="020F0502020204030204" pitchFamily="34" charset="0"/>
              </a:rPr>
              <a:t>soit</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laissé</a:t>
            </a:r>
            <a:r>
              <a:rPr lang="en-AU" sz="3200" dirty="0" smtClean="0">
                <a:latin typeface="Calibri" panose="020F0502020204030204" pitchFamily="34" charset="0"/>
                <a:cs typeface="Calibri" panose="020F0502020204030204" pitchFamily="34" charset="0"/>
              </a:rPr>
              <a:t> pour </a:t>
            </a:r>
            <a:r>
              <a:rPr lang="en-AU" sz="3200" dirty="0" err="1" smtClean="0">
                <a:latin typeface="Calibri" panose="020F0502020204030204" pitchFamily="34" charset="0"/>
                <a:cs typeface="Calibri" panose="020F0502020204030204" pitchFamily="34" charset="0"/>
              </a:rPr>
              <a:t>compte</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Toutefois</a:t>
            </a:r>
            <a:r>
              <a:rPr lang="en-AU" sz="3200" dirty="0" smtClean="0">
                <a:latin typeface="Calibri" panose="020F0502020204030204" pitchFamily="34" charset="0"/>
                <a:cs typeface="Calibri" panose="020F0502020204030204" pitchFamily="34" charset="0"/>
              </a:rPr>
              <a:t>, les clubs </a:t>
            </a:r>
            <a:r>
              <a:rPr lang="en-AU" sz="3200" dirty="0" err="1" smtClean="0">
                <a:latin typeface="Calibri" panose="020F0502020204030204" pitchFamily="34" charset="0"/>
                <a:cs typeface="Calibri" panose="020F0502020204030204" pitchFamily="34" charset="0"/>
              </a:rPr>
              <a:t>sont</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autonomes</a:t>
            </a:r>
            <a:r>
              <a:rPr lang="en-AU" sz="3200" dirty="0" smtClean="0">
                <a:latin typeface="Calibri" panose="020F0502020204030204" pitchFamily="34" charset="0"/>
                <a:cs typeface="Calibri" panose="020F0502020204030204" pitchFamily="34" charset="0"/>
              </a:rPr>
              <a:t> et </a:t>
            </a:r>
            <a:r>
              <a:rPr lang="en-AU" sz="3200" dirty="0" err="1" smtClean="0">
                <a:latin typeface="Calibri" panose="020F0502020204030204" pitchFamily="34" charset="0"/>
                <a:cs typeface="Calibri" panose="020F0502020204030204" pitchFamily="34" charset="0"/>
              </a:rPr>
              <a:t>choisiront</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leurs</a:t>
            </a:r>
            <a:r>
              <a:rPr lang="en-AU" sz="3200" dirty="0" smtClean="0">
                <a:latin typeface="Calibri" panose="020F0502020204030204" pitchFamily="34" charset="0"/>
                <a:cs typeface="Calibri" panose="020F0502020204030204" pitchFamily="34" charset="0"/>
              </a:rPr>
              <a:t> </a:t>
            </a:r>
            <a:r>
              <a:rPr lang="en-AU" sz="3200" dirty="0" err="1" smtClean="0">
                <a:latin typeface="Calibri" panose="020F0502020204030204" pitchFamily="34" charset="0"/>
                <a:cs typeface="Calibri" panose="020F0502020204030204" pitchFamily="34" charset="0"/>
              </a:rPr>
              <a:t>taux</a:t>
            </a:r>
            <a:r>
              <a:rPr lang="en-AU" sz="3200" dirty="0" smtClean="0">
                <a:latin typeface="Calibri" panose="020F0502020204030204" pitchFamily="34" charset="0"/>
                <a:cs typeface="Calibri" panose="020F0502020204030204" pitchFamily="34" charset="0"/>
              </a:rPr>
              <a:t> de participation au </a:t>
            </a:r>
            <a:r>
              <a:rPr lang="en-AU" sz="3200" dirty="0" err="1" smtClean="0">
                <a:latin typeface="Calibri" panose="020F0502020204030204" pitchFamily="34" charset="0"/>
                <a:cs typeface="Calibri" panose="020F0502020204030204" pitchFamily="34" charset="0"/>
              </a:rPr>
              <a:t>Groupe</a:t>
            </a:r>
            <a:r>
              <a:rPr lang="en-AU" sz="3200" dirty="0" smtClean="0">
                <a:latin typeface="Calibri" panose="020F0502020204030204" pitchFamily="34" charset="0"/>
                <a:cs typeface="Calibri" panose="020F0502020204030204" pitchFamily="34" charset="0"/>
              </a:rPr>
              <a:t>.</a:t>
            </a:r>
            <a:endParaRPr lang="en-AU" sz="3200" dirty="0">
              <a:latin typeface="Calibri" panose="020F0502020204030204" pitchFamily="34" charset="0"/>
              <a:cs typeface="Calibri" panose="020F0502020204030204" pitchFamily="34" charset="0"/>
            </a:endParaRPr>
          </a:p>
          <a:p>
            <a:pPr marL="720725" indent="-720725">
              <a:buNone/>
            </a:pPr>
            <a:endParaRPr lang="en-AU" sz="3200" dirty="0">
              <a:effectLst/>
              <a:latin typeface="Calibri" panose="020F0502020204030204" pitchFamily="34" charset="0"/>
              <a:ea typeface="Calibri" panose="020F0502020204030204" pitchFamily="34" charset="0"/>
            </a:endParaRPr>
          </a:p>
        </p:txBody>
      </p:sp>
      <p:sp>
        <p:nvSpPr>
          <p:cNvPr id="2" name="Content Placeholder 4">
            <a:extLst>
              <a:ext uri="{FF2B5EF4-FFF2-40B4-BE49-F238E27FC236}">
                <a16:creationId xmlns:a16="http://schemas.microsoft.com/office/drawing/2014/main" id="{9B164B17-2F88-E179-00E4-C9C51123A2D6}"/>
              </a:ext>
            </a:extLst>
          </p:cNvPr>
          <p:cNvSpPr txBox="1">
            <a:spLocks/>
          </p:cNvSpPr>
          <p:nvPr/>
        </p:nvSpPr>
        <p:spPr>
          <a:xfrm>
            <a:off x="12191999" y="3471209"/>
            <a:ext cx="11501638" cy="964462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Est-</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ce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-que mon club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peut</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faire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partie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d’un GCR avec des clubs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voisins</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d’un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autre</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district ?</a:t>
            </a:r>
            <a:endParaRPr lang="en-AU" sz="320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Oui</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Tous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clubs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resteront</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leur</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district,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clubs au sein d’un GCR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pourront</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s’étendre</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sur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plusieurs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districts.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leur</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RCR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collaborera</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avec les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Gouverneurs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districts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concernés</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AU" sz="3200" dirty="0">
              <a:effectLst/>
              <a:latin typeface="Calibri" panose="020F0502020204030204" pitchFamily="34" charset="0"/>
              <a:ea typeface="Calibri" panose="020F0502020204030204" pitchFamily="34" charset="0"/>
            </a:endParaRPr>
          </a:p>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rPr>
              <a:t>Q. 	</a:t>
            </a:r>
            <a:r>
              <a:rPr lang="en-AU" sz="3200" i="1" dirty="0" smtClean="0">
                <a:solidFill>
                  <a:srgbClr val="17458F"/>
                </a:solidFill>
                <a:effectLst/>
                <a:latin typeface="Calibri" panose="020F0502020204030204" pitchFamily="34" charset="0"/>
                <a:ea typeface="Times New Roman" panose="02020603050405020304" pitchFamily="18" charset="0"/>
              </a:rPr>
              <a:t>Que se </a:t>
            </a:r>
            <a:r>
              <a:rPr lang="en-AU" sz="3200" i="1" dirty="0" err="1" smtClean="0">
                <a:solidFill>
                  <a:srgbClr val="17458F"/>
                </a:solidFill>
                <a:effectLst/>
                <a:latin typeface="Calibri" panose="020F0502020204030204" pitchFamily="34" charset="0"/>
                <a:ea typeface="Times New Roman" panose="02020603050405020304" pitchFamily="18" charset="0"/>
              </a:rPr>
              <a:t>passe</a:t>
            </a:r>
            <a:r>
              <a:rPr lang="en-AU" sz="3200" i="1" dirty="0" smtClean="0">
                <a:solidFill>
                  <a:srgbClr val="17458F"/>
                </a:solidFill>
                <a:effectLst/>
                <a:latin typeface="Calibri" panose="020F0502020204030204" pitchFamily="34" charset="0"/>
                <a:ea typeface="Times New Roman" panose="02020603050405020304" pitchFamily="18" charset="0"/>
              </a:rPr>
              <a:t>-t-</a:t>
            </a:r>
            <a:r>
              <a:rPr lang="en-AU" sz="3200" i="1" dirty="0" err="1" smtClean="0">
                <a:solidFill>
                  <a:srgbClr val="17458F"/>
                </a:solidFill>
                <a:effectLst/>
                <a:latin typeface="Calibri" panose="020F0502020204030204" pitchFamily="34" charset="0"/>
                <a:ea typeface="Times New Roman" panose="02020603050405020304" pitchFamily="18" charset="0"/>
              </a:rPr>
              <a:t>il</a:t>
            </a:r>
            <a:r>
              <a:rPr lang="en-AU" sz="3200" i="1" dirty="0" smtClean="0">
                <a:solidFill>
                  <a:srgbClr val="17458F"/>
                </a:solidFill>
                <a:effectLst/>
                <a:latin typeface="Calibri" panose="020F0502020204030204" pitchFamily="34" charset="0"/>
                <a:ea typeface="Times New Roman" panose="02020603050405020304" pitchFamily="18" charset="0"/>
              </a:rPr>
              <a:t> </a:t>
            </a:r>
            <a:r>
              <a:rPr lang="en-AU" sz="3200" i="1" dirty="0" err="1" smtClean="0">
                <a:solidFill>
                  <a:srgbClr val="17458F"/>
                </a:solidFill>
                <a:effectLst/>
                <a:latin typeface="Calibri" panose="020F0502020204030204" pitchFamily="34" charset="0"/>
                <a:ea typeface="Times New Roman" panose="02020603050405020304" pitchFamily="18" charset="0"/>
              </a:rPr>
              <a:t>si</a:t>
            </a:r>
            <a:r>
              <a:rPr lang="en-AU" sz="3200" i="1" dirty="0" smtClean="0">
                <a:solidFill>
                  <a:srgbClr val="17458F"/>
                </a:solidFill>
                <a:effectLst/>
                <a:latin typeface="Calibri" panose="020F0502020204030204" pitchFamily="34" charset="0"/>
                <a:ea typeface="Times New Roman" panose="02020603050405020304" pitchFamily="18" charset="0"/>
              </a:rPr>
              <a:t> mon club ne </a:t>
            </a:r>
            <a:r>
              <a:rPr lang="en-AU" sz="3200" i="1" dirty="0" err="1" smtClean="0">
                <a:solidFill>
                  <a:srgbClr val="17458F"/>
                </a:solidFill>
                <a:effectLst/>
                <a:latin typeface="Calibri" panose="020F0502020204030204" pitchFamily="34" charset="0"/>
                <a:ea typeface="Times New Roman" panose="02020603050405020304" pitchFamily="18" charset="0"/>
              </a:rPr>
              <a:t>souhaite</a:t>
            </a:r>
            <a:r>
              <a:rPr lang="en-AU" sz="3200" i="1" dirty="0" smtClean="0">
                <a:solidFill>
                  <a:srgbClr val="17458F"/>
                </a:solidFill>
                <a:effectLst/>
                <a:latin typeface="Calibri" panose="020F0502020204030204" pitchFamily="34" charset="0"/>
                <a:ea typeface="Times New Roman" panose="02020603050405020304" pitchFamily="18" charset="0"/>
              </a:rPr>
              <a:t> pas changer de </a:t>
            </a:r>
            <a:r>
              <a:rPr lang="en-AU" sz="3200" i="1" dirty="0" err="1" smtClean="0">
                <a:solidFill>
                  <a:srgbClr val="17458F"/>
                </a:solidFill>
                <a:effectLst/>
                <a:latin typeface="Calibri" panose="020F0502020204030204" pitchFamily="34" charset="0"/>
                <a:ea typeface="Times New Roman" panose="02020603050405020304" pitchFamily="18" charset="0"/>
              </a:rPr>
              <a:t>groupe</a:t>
            </a:r>
            <a:r>
              <a:rPr lang="en-AU" sz="3200" i="1" dirty="0" smtClean="0">
                <a:solidFill>
                  <a:srgbClr val="17458F"/>
                </a:solidFill>
                <a:effectLst/>
                <a:latin typeface="Calibri" panose="020F0502020204030204" pitchFamily="34" charset="0"/>
                <a:ea typeface="Times New Roman" panose="02020603050405020304" pitchFamily="18" charset="0"/>
              </a:rPr>
              <a:t>/cluster/zone </a:t>
            </a:r>
            <a:r>
              <a:rPr lang="en-AU" sz="3200" i="1" dirty="0" err="1" smtClean="0">
                <a:solidFill>
                  <a:srgbClr val="17458F"/>
                </a:solidFill>
                <a:effectLst/>
                <a:latin typeface="Calibri" panose="020F0502020204030204" pitchFamily="34" charset="0"/>
                <a:ea typeface="Times New Roman" panose="02020603050405020304" pitchFamily="18" charset="0"/>
              </a:rPr>
              <a:t>dans</a:t>
            </a:r>
            <a:r>
              <a:rPr lang="en-AU" sz="3200" i="1" dirty="0" smtClean="0">
                <a:solidFill>
                  <a:srgbClr val="17458F"/>
                </a:solidFill>
                <a:effectLst/>
                <a:latin typeface="Calibri" panose="020F0502020204030204" pitchFamily="34" charset="0"/>
                <a:ea typeface="Times New Roman" panose="02020603050405020304" pitchFamily="18" charset="0"/>
              </a:rPr>
              <a:t> </a:t>
            </a:r>
            <a:r>
              <a:rPr lang="en-AU" sz="3200" i="1" dirty="0" err="1" smtClean="0">
                <a:solidFill>
                  <a:srgbClr val="17458F"/>
                </a:solidFill>
                <a:effectLst/>
                <a:latin typeface="Calibri" panose="020F0502020204030204" pitchFamily="34" charset="0"/>
                <a:ea typeface="Times New Roman" panose="02020603050405020304" pitchFamily="18" charset="0"/>
              </a:rPr>
              <a:t>lequel</a:t>
            </a:r>
            <a:r>
              <a:rPr lang="en-AU" sz="3200" i="1" dirty="0" smtClean="0">
                <a:solidFill>
                  <a:srgbClr val="17458F"/>
                </a:solidFill>
                <a:effectLst/>
                <a:latin typeface="Calibri" panose="020F0502020204030204" pitchFamily="34" charset="0"/>
                <a:ea typeface="Times New Roman" panose="02020603050405020304" pitchFamily="18" charset="0"/>
              </a:rPr>
              <a:t> </a:t>
            </a:r>
            <a:r>
              <a:rPr lang="en-AU" sz="3200" i="1" dirty="0" err="1" smtClean="0">
                <a:solidFill>
                  <a:srgbClr val="17458F"/>
                </a:solidFill>
                <a:effectLst/>
                <a:latin typeface="Calibri" panose="020F0502020204030204" pitchFamily="34" charset="0"/>
                <a:ea typeface="Times New Roman" panose="02020603050405020304" pitchFamily="18" charset="0"/>
              </a:rPr>
              <a:t>il</a:t>
            </a:r>
            <a:r>
              <a:rPr lang="en-AU" sz="3200" i="1" dirty="0" smtClean="0">
                <a:solidFill>
                  <a:srgbClr val="17458F"/>
                </a:solidFill>
                <a:effectLst/>
                <a:latin typeface="Calibri" panose="020F0502020204030204" pitchFamily="34" charset="0"/>
                <a:ea typeface="Times New Roman" panose="02020603050405020304" pitchFamily="18" charset="0"/>
              </a:rPr>
              <a:t> se </a:t>
            </a:r>
            <a:r>
              <a:rPr lang="en-AU" sz="3200" i="1" dirty="0" err="1" smtClean="0">
                <a:solidFill>
                  <a:srgbClr val="17458F"/>
                </a:solidFill>
                <a:effectLst/>
                <a:latin typeface="Calibri" panose="020F0502020204030204" pitchFamily="34" charset="0"/>
                <a:ea typeface="Times New Roman" panose="02020603050405020304" pitchFamily="18" charset="0"/>
              </a:rPr>
              <a:t>trouve</a:t>
            </a:r>
            <a:r>
              <a:rPr lang="en-AU" sz="3200" i="1" dirty="0" smtClean="0">
                <a:solidFill>
                  <a:srgbClr val="17458F"/>
                </a:solidFill>
                <a:effectLst/>
                <a:latin typeface="Calibri" panose="020F0502020204030204" pitchFamily="34" charset="0"/>
                <a:ea typeface="Times New Roman" panose="02020603050405020304" pitchFamily="18" charset="0"/>
              </a:rPr>
              <a:t> </a:t>
            </a:r>
            <a:r>
              <a:rPr lang="en-AU" sz="3200" i="1" dirty="0" err="1" smtClean="0">
                <a:solidFill>
                  <a:srgbClr val="17458F"/>
                </a:solidFill>
                <a:effectLst/>
                <a:latin typeface="Calibri" panose="020F0502020204030204" pitchFamily="34" charset="0"/>
                <a:ea typeface="Times New Roman" panose="02020603050405020304" pitchFamily="18" charset="0"/>
              </a:rPr>
              <a:t>actuellement</a:t>
            </a:r>
            <a:r>
              <a:rPr lang="en-AU" sz="3200" i="1" dirty="0" smtClean="0">
                <a:solidFill>
                  <a:srgbClr val="17458F"/>
                </a:solidFill>
                <a:effectLst/>
                <a:latin typeface="Calibri" panose="020F0502020204030204" pitchFamily="34" charset="0"/>
                <a:ea typeface="Times New Roman" panose="02020603050405020304" pitchFamily="18" charset="0"/>
              </a:rPr>
              <a:t> ?</a:t>
            </a:r>
            <a:endParaRPr lang="en-AU" sz="320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Vous</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pouvez</a:t>
            </a:r>
            <a:r>
              <a:rPr lang="en-AU" sz="3200" dirty="0" smtClean="0">
                <a:solidFill>
                  <a:srgbClr val="000000"/>
                </a:solidFill>
                <a:effectLst/>
                <a:latin typeface="Calibri" panose="020F0502020204030204" pitchFamily="34" charset="0"/>
                <a:ea typeface="Times New Roman" panose="02020603050405020304" pitchFamily="18" charset="0"/>
              </a:rPr>
              <a:t> nous faire savoir </a:t>
            </a:r>
            <a:r>
              <a:rPr lang="en-AU" sz="3200" dirty="0" err="1" smtClean="0">
                <a:solidFill>
                  <a:srgbClr val="000000"/>
                </a:solidFill>
                <a:effectLst/>
                <a:latin typeface="Calibri" panose="020F0502020204030204" pitchFamily="34" charset="0"/>
                <a:ea typeface="Times New Roman" panose="02020603050405020304" pitchFamily="18" charset="0"/>
              </a:rPr>
              <a:t>si</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vous</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préférez</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être</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regroupés</a:t>
            </a:r>
            <a:r>
              <a:rPr lang="en-AU" sz="3200" dirty="0" smtClean="0">
                <a:solidFill>
                  <a:srgbClr val="000000"/>
                </a:solidFill>
                <a:effectLst/>
                <a:latin typeface="Calibri" panose="020F0502020204030204" pitchFamily="34" charset="0"/>
                <a:ea typeface="Times New Roman" panose="02020603050405020304" pitchFamily="18" charset="0"/>
              </a:rPr>
              <a:t> avec des clubs </a:t>
            </a:r>
            <a:r>
              <a:rPr lang="en-AU" sz="3200" dirty="0" err="1" smtClean="0">
                <a:solidFill>
                  <a:srgbClr val="000000"/>
                </a:solidFill>
                <a:effectLst/>
                <a:latin typeface="Calibri" panose="020F0502020204030204" pitchFamily="34" charset="0"/>
                <a:ea typeface="Times New Roman" panose="02020603050405020304" pitchFamily="18" charset="0"/>
              </a:rPr>
              <a:t>spécifiques</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dans</a:t>
            </a:r>
            <a:r>
              <a:rPr lang="en-AU" sz="3200" dirty="0" smtClean="0">
                <a:solidFill>
                  <a:srgbClr val="000000"/>
                </a:solidFill>
                <a:effectLst/>
                <a:latin typeface="Calibri" panose="020F0502020204030204" pitchFamily="34" charset="0"/>
                <a:ea typeface="Times New Roman" panose="02020603050405020304" pitchFamily="18" charset="0"/>
              </a:rPr>
              <a:t> le </a:t>
            </a:r>
            <a:r>
              <a:rPr lang="en-AU" sz="3200" dirty="0" err="1" smtClean="0">
                <a:solidFill>
                  <a:srgbClr val="000000"/>
                </a:solidFill>
                <a:effectLst/>
                <a:latin typeface="Calibri" panose="020F0502020204030204" pitchFamily="34" charset="0"/>
                <a:ea typeface="Times New Roman" panose="02020603050405020304" pitchFamily="18" charset="0"/>
              </a:rPr>
              <a:t>formulaire</a:t>
            </a:r>
            <a:r>
              <a:rPr lang="en-AU" sz="3200" dirty="0" smtClean="0">
                <a:solidFill>
                  <a:srgbClr val="000000"/>
                </a:solidFill>
                <a:effectLst/>
                <a:latin typeface="Calibri" panose="020F0502020204030204" pitchFamily="34" charset="0"/>
                <a:ea typeface="Times New Roman" panose="02020603050405020304" pitchFamily="18" charset="0"/>
              </a:rPr>
              <a:t> de “</a:t>
            </a:r>
            <a:r>
              <a:rPr lang="en-AU" sz="3200" dirty="0" err="1" smtClean="0">
                <a:solidFill>
                  <a:srgbClr val="000000"/>
                </a:solidFill>
                <a:effectLst/>
                <a:latin typeface="Calibri" panose="020F0502020204030204" pitchFamily="34" charset="0"/>
                <a:ea typeface="Times New Roman" panose="02020603050405020304" pitchFamily="18" charset="0"/>
              </a:rPr>
              <a:t>Préférences</a:t>
            </a:r>
            <a:r>
              <a:rPr lang="en-AU" sz="3200" dirty="0" smtClean="0">
                <a:solidFill>
                  <a:srgbClr val="000000"/>
                </a:solidFill>
                <a:effectLst/>
                <a:latin typeface="Calibri" panose="020F0502020204030204" pitchFamily="34" charset="0"/>
                <a:ea typeface="Times New Roman" panose="02020603050405020304" pitchFamily="18" charset="0"/>
              </a:rPr>
              <a:t> du Club” et nous </a:t>
            </a:r>
            <a:r>
              <a:rPr lang="en-AU" sz="3200" dirty="0" err="1" smtClean="0">
                <a:solidFill>
                  <a:srgbClr val="000000"/>
                </a:solidFill>
                <a:effectLst/>
                <a:latin typeface="Calibri" panose="020F0502020204030204" pitchFamily="34" charset="0"/>
                <a:ea typeface="Times New Roman" panose="02020603050405020304" pitchFamily="18" charset="0"/>
              </a:rPr>
              <a:t>ferons</a:t>
            </a:r>
            <a:r>
              <a:rPr lang="en-AU" sz="3200" dirty="0" smtClean="0">
                <a:solidFill>
                  <a:srgbClr val="000000"/>
                </a:solidFill>
                <a:effectLst/>
                <a:latin typeface="Calibri" panose="020F0502020204030204" pitchFamily="34" charset="0"/>
                <a:ea typeface="Times New Roman" panose="02020603050405020304" pitchFamily="18" charset="0"/>
              </a:rPr>
              <a:t> de </a:t>
            </a:r>
            <a:r>
              <a:rPr lang="en-AU" sz="3200" dirty="0" err="1" smtClean="0">
                <a:solidFill>
                  <a:srgbClr val="000000"/>
                </a:solidFill>
                <a:effectLst/>
                <a:latin typeface="Calibri" panose="020F0502020204030204" pitchFamily="34" charset="0"/>
                <a:ea typeface="Times New Roman" panose="02020603050405020304" pitchFamily="18" charset="0"/>
              </a:rPr>
              <a:t>notre</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mieux</a:t>
            </a:r>
            <a:r>
              <a:rPr lang="en-AU" sz="3200" dirty="0" smtClean="0">
                <a:solidFill>
                  <a:srgbClr val="000000"/>
                </a:solidFill>
                <a:effectLst/>
                <a:latin typeface="Calibri" panose="020F0502020204030204" pitchFamily="34" charset="0"/>
                <a:ea typeface="Times New Roman" panose="02020603050405020304" pitchFamily="18" charset="0"/>
              </a:rPr>
              <a:t> pour </a:t>
            </a:r>
            <a:r>
              <a:rPr lang="en-AU" sz="3200" dirty="0" err="1" smtClean="0">
                <a:solidFill>
                  <a:srgbClr val="000000"/>
                </a:solidFill>
                <a:effectLst/>
                <a:latin typeface="Calibri" panose="020F0502020204030204" pitchFamily="34" charset="0"/>
                <a:ea typeface="Times New Roman" panose="02020603050405020304" pitchFamily="18" charset="0"/>
              </a:rPr>
              <a:t>tenir</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compte</a:t>
            </a:r>
            <a:r>
              <a:rPr lang="en-AU" sz="3200" dirty="0" smtClean="0">
                <a:solidFill>
                  <a:srgbClr val="000000"/>
                </a:solidFill>
                <a:effectLst/>
                <a:latin typeface="Calibri" panose="020F0502020204030204" pitchFamily="34" charset="0"/>
                <a:ea typeface="Times New Roman" panose="02020603050405020304" pitchFamily="18" charset="0"/>
              </a:rPr>
              <a:t> de </a:t>
            </a:r>
            <a:r>
              <a:rPr lang="en-AU" sz="3200" dirty="0" err="1" smtClean="0">
                <a:solidFill>
                  <a:srgbClr val="000000"/>
                </a:solidFill>
                <a:effectLst/>
                <a:latin typeface="Calibri" panose="020F0502020204030204" pitchFamily="34" charset="0"/>
                <a:ea typeface="Times New Roman" panose="02020603050405020304" pitchFamily="18" charset="0"/>
              </a:rPr>
              <a:t>vos</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choix</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Cependant</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c’est</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une</a:t>
            </a:r>
            <a:r>
              <a:rPr lang="en-AU" sz="3200" dirty="0" smtClean="0">
                <a:solidFill>
                  <a:srgbClr val="000000"/>
                </a:solidFill>
                <a:effectLst/>
                <a:latin typeface="Calibri" panose="020F0502020204030204" pitchFamily="34" charset="0"/>
                <a:ea typeface="Times New Roman" panose="02020603050405020304" pitchFamily="18" charset="0"/>
              </a:rPr>
              <a:t> occasion pour les clubs </a:t>
            </a:r>
            <a:r>
              <a:rPr lang="en-AU" sz="3200" dirty="0" err="1" smtClean="0">
                <a:solidFill>
                  <a:srgbClr val="000000"/>
                </a:solidFill>
                <a:effectLst/>
                <a:latin typeface="Calibri" panose="020F0502020204030204" pitchFamily="34" charset="0"/>
                <a:ea typeface="Times New Roman" panose="02020603050405020304" pitchFamily="18" charset="0"/>
              </a:rPr>
              <a:t>d’essayer</a:t>
            </a:r>
            <a:r>
              <a:rPr lang="en-AU" sz="3200" dirty="0" smtClean="0">
                <a:solidFill>
                  <a:srgbClr val="000000"/>
                </a:solidFill>
                <a:effectLst/>
                <a:latin typeface="Calibri" panose="020F0502020204030204" pitchFamily="34" charset="0"/>
                <a:ea typeface="Times New Roman" panose="02020603050405020304" pitchFamily="18" charset="0"/>
              </a:rPr>
              <a:t> un nouveau </a:t>
            </a:r>
            <a:r>
              <a:rPr lang="en-AU" sz="3200" dirty="0" err="1" smtClean="0">
                <a:solidFill>
                  <a:srgbClr val="000000"/>
                </a:solidFill>
                <a:effectLst/>
                <a:latin typeface="Calibri" panose="020F0502020204030204" pitchFamily="34" charset="0"/>
                <a:ea typeface="Times New Roman" panose="02020603050405020304" pitchFamily="18" charset="0"/>
              </a:rPr>
              <a:t>modèle</a:t>
            </a:r>
            <a:r>
              <a:rPr lang="en-AU" sz="3200" dirty="0" smtClean="0">
                <a:solidFill>
                  <a:srgbClr val="000000"/>
                </a:solidFill>
                <a:effectLst/>
                <a:latin typeface="Calibri" panose="020F0502020204030204" pitchFamily="34" charset="0"/>
                <a:ea typeface="Times New Roman" panose="02020603050405020304" pitchFamily="18" charset="0"/>
              </a:rPr>
              <a:t> de </a:t>
            </a:r>
            <a:r>
              <a:rPr lang="en-AU" sz="3200" dirty="0" err="1" smtClean="0">
                <a:solidFill>
                  <a:srgbClr val="000000"/>
                </a:solidFill>
                <a:effectLst/>
                <a:latin typeface="Calibri" panose="020F0502020204030204" pitchFamily="34" charset="0"/>
                <a:ea typeface="Times New Roman" panose="02020603050405020304" pitchFamily="18" charset="0"/>
              </a:rPr>
              <a:t>fonctionnement</a:t>
            </a:r>
            <a:r>
              <a:rPr lang="en-AU" sz="3200" dirty="0" smtClean="0">
                <a:solidFill>
                  <a:srgbClr val="000000"/>
                </a:solidFill>
                <a:effectLst/>
                <a:latin typeface="Calibri" panose="020F0502020204030204" pitchFamily="34" charset="0"/>
                <a:ea typeface="Times New Roman" panose="02020603050405020304" pitchFamily="18" charset="0"/>
              </a:rPr>
              <a:t> et de </a:t>
            </a:r>
            <a:r>
              <a:rPr lang="en-AU" sz="3200" dirty="0" err="1" smtClean="0">
                <a:solidFill>
                  <a:srgbClr val="000000"/>
                </a:solidFill>
                <a:effectLst/>
                <a:latin typeface="Calibri" panose="020F0502020204030204" pitchFamily="34" charset="0"/>
                <a:ea typeface="Times New Roman" panose="02020603050405020304" pitchFamily="18" charset="0"/>
              </a:rPr>
              <a:t>leur</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permettre</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ainsi</a:t>
            </a:r>
            <a:r>
              <a:rPr lang="en-AU" sz="3200" dirty="0" smtClean="0">
                <a:solidFill>
                  <a:srgbClr val="000000"/>
                </a:solidFill>
                <a:effectLst/>
                <a:latin typeface="Calibri" panose="020F0502020204030204" pitchFamily="34" charset="0"/>
                <a:ea typeface="Times New Roman" panose="02020603050405020304" pitchFamily="18" charset="0"/>
              </a:rPr>
              <a:t> </a:t>
            </a:r>
            <a:r>
              <a:rPr lang="en-AU" sz="3200" dirty="0" err="1" smtClean="0">
                <a:solidFill>
                  <a:srgbClr val="000000"/>
                </a:solidFill>
                <a:effectLst/>
                <a:latin typeface="Calibri" panose="020F0502020204030204" pitchFamily="34" charset="0"/>
                <a:ea typeface="Times New Roman" panose="02020603050405020304" pitchFamily="18" charset="0"/>
              </a:rPr>
              <a:t>d’avoir</a:t>
            </a:r>
            <a:r>
              <a:rPr lang="en-AU" sz="3200" dirty="0" smtClean="0">
                <a:solidFill>
                  <a:srgbClr val="000000"/>
                </a:solidFill>
                <a:effectLst/>
                <a:latin typeface="Calibri" panose="020F0502020204030204" pitchFamily="34" charset="0"/>
                <a:ea typeface="Times New Roman" panose="02020603050405020304" pitchFamily="18" charset="0"/>
              </a:rPr>
              <a:t> un plus grand impact.</a:t>
            </a:r>
            <a:endParaRPr lang="en-AU" sz="3200" dirty="0">
              <a:latin typeface="Calibri" panose="020F0502020204030204" pitchFamily="34" charset="0"/>
              <a:ea typeface="Calibri" panose="020F0502020204030204" pitchFamily="34" charset="0"/>
            </a:endParaRPr>
          </a:p>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Garderons</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-nous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nos</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i="1" dirty="0" err="1"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Gouverneurs</a:t>
            </a:r>
            <a:r>
              <a:rPr lang="en-AU" sz="3200" i="1" dirty="0" smtClean="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 de District ?</a:t>
            </a:r>
            <a:endParaRPr lang="en-AU" sz="320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Oui</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AU" sz="3200" dirty="0" smtClean="0">
                <a:latin typeface="Calibri" panose="020F0502020204030204" pitchFamily="34" charset="0"/>
                <a:ea typeface="Times New Roman" panose="02020603050405020304" pitchFamily="18" charset="0"/>
                <a:cs typeface="Calibri" panose="020F0502020204030204" pitchFamily="34" charset="0"/>
              </a:rPr>
              <a:t>Les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Responsables</a:t>
            </a:r>
            <a:r>
              <a:rPr lang="en-AU" sz="3200" dirty="0" smtClean="0">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Communutaires</a:t>
            </a:r>
            <a:r>
              <a:rPr lang="en-AU" sz="3200" dirty="0" smtClean="0">
                <a:latin typeface="Calibri" panose="020F0502020204030204" pitchFamily="34" charset="0"/>
                <a:ea typeface="Times New Roman" panose="02020603050405020304" pitchFamily="18" charset="0"/>
                <a:cs typeface="Calibri" panose="020F0502020204030204" pitchFamily="34" charset="0"/>
              </a:rPr>
              <a:t>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collaboreront</a:t>
            </a:r>
            <a:r>
              <a:rPr lang="en-AU" sz="3200" dirty="0" smtClean="0">
                <a:latin typeface="Calibri" panose="020F0502020204030204" pitchFamily="34" charset="0"/>
                <a:ea typeface="Times New Roman" panose="02020603050405020304" pitchFamily="18" charset="0"/>
                <a:cs typeface="Calibri" panose="020F0502020204030204" pitchFamily="34" charset="0"/>
              </a:rPr>
              <a:t> avec les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Gouverneurs</a:t>
            </a:r>
            <a:r>
              <a:rPr lang="en-AU" sz="3200" dirty="0" smtClean="0">
                <a:latin typeface="Calibri" panose="020F0502020204030204" pitchFamily="34" charset="0"/>
                <a:ea typeface="Times New Roman" panose="02020603050405020304" pitchFamily="18" charset="0"/>
                <a:cs typeface="Calibri" panose="020F0502020204030204" pitchFamily="34" charset="0"/>
              </a:rPr>
              <a:t> de District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autour</a:t>
            </a:r>
            <a:r>
              <a:rPr lang="en-AU" sz="3200" dirty="0" smtClean="0">
                <a:latin typeface="Calibri" panose="020F0502020204030204" pitchFamily="34" charset="0"/>
                <a:ea typeface="Times New Roman" panose="02020603050405020304" pitchFamily="18" charset="0"/>
                <a:cs typeface="Calibri" panose="020F0502020204030204" pitchFamily="34" charset="0"/>
              </a:rPr>
              <a:t> d’un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objectif</a:t>
            </a:r>
            <a:r>
              <a:rPr lang="en-AU" sz="3200" dirty="0" smtClean="0">
                <a:latin typeface="Calibri" panose="020F0502020204030204" pitchFamily="34" charset="0"/>
                <a:ea typeface="Times New Roman" panose="02020603050405020304" pitchFamily="18" charset="0"/>
                <a:cs typeface="Calibri" panose="020F0502020204030204" pitchFamily="34" charset="0"/>
              </a:rPr>
              <a:t> principal :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celui</a:t>
            </a:r>
            <a:r>
              <a:rPr lang="en-AU" sz="3200" dirty="0" smtClean="0">
                <a:latin typeface="Calibri" panose="020F0502020204030204" pitchFamily="34" charset="0"/>
                <a:ea typeface="Times New Roman" panose="02020603050405020304" pitchFamily="18" charset="0"/>
                <a:cs typeface="Calibri" panose="020F0502020204030204" pitchFamily="34" charset="0"/>
              </a:rPr>
              <a:t> de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soutenir</a:t>
            </a:r>
            <a:r>
              <a:rPr lang="en-AU" sz="3200" dirty="0" smtClean="0">
                <a:latin typeface="Calibri" panose="020F0502020204030204" pitchFamily="34" charset="0"/>
                <a:ea typeface="Times New Roman" panose="02020603050405020304" pitchFamily="18" charset="0"/>
                <a:cs typeface="Calibri" panose="020F0502020204030204" pitchFamily="34" charset="0"/>
              </a:rPr>
              <a:t> les clubs et les </a:t>
            </a:r>
            <a:r>
              <a:rPr lang="en-AU" sz="3200" dirty="0" err="1" smtClean="0">
                <a:latin typeface="Calibri" panose="020F0502020204030204" pitchFamily="34" charset="0"/>
                <a:ea typeface="Times New Roman" panose="02020603050405020304" pitchFamily="18" charset="0"/>
                <a:cs typeface="Calibri" panose="020F0502020204030204" pitchFamily="34" charset="0"/>
              </a:rPr>
              <a:t>membres</a:t>
            </a:r>
            <a:r>
              <a:rPr lang="en-AU" sz="3200" dirty="0" smtClean="0">
                <a:latin typeface="Calibri" panose="020F0502020204030204" pitchFamily="34" charset="0"/>
                <a:ea typeface="Times New Roman" panose="02020603050405020304" pitchFamily="18" charset="0"/>
                <a:cs typeface="Calibri" panose="020F0502020204030204" pitchFamily="34" charset="0"/>
              </a:rPr>
              <a:t>.</a:t>
            </a:r>
            <a:r>
              <a:rPr lang="en-AU" sz="3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3200" dirty="0">
              <a:effectLst/>
              <a:latin typeface="Calibri" panose="020F0502020204030204" pitchFamily="34" charset="0"/>
              <a:ea typeface="Calibri" panose="020F0502020204030204" pitchFamily="34" charset="0"/>
            </a:endParaRPr>
          </a:p>
          <a:p>
            <a:pPr marL="720725" indent="-720725">
              <a:spcBef>
                <a:spcPts val="600"/>
              </a:spcBef>
              <a:buNone/>
            </a:pPr>
            <a:endParaRPr lang="en-AU" sz="3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7673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035A2F-4EA9-A9A0-4DEB-7611CBB587A7}"/>
              </a:ext>
            </a:extLst>
          </p:cNvPr>
          <p:cNvSpPr/>
          <p:nvPr/>
        </p:nvSpPr>
        <p:spPr>
          <a:xfrm>
            <a:off x="0" y="-300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 xmlns:a16="http://schemas.microsoft.com/office/drawing/2014/main\" xmlns:p14="http://schemas.microsoft.com/office/powerpoint/2010/main" id="9C8C2A7E-72DC-459F-B056-AEFD234142F6"/>
              </a:ext>
            </a:extLst>
          </p:cNvPr>
          <p:cNvSpPr txBox="1"/>
          <p:nvPr>
            <p:custDataLst>
              <p:tags r:id="rId4"/>
            </p:custDataLst>
          </p:nvPr>
        </p:nvSpPr>
        <p:spPr>
          <a:xfrm>
            <a:off x="4891819" y="2116727"/>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54" name="OTLSHAPE_G_00000000000000000000000000000000_ShapeBelow0" hidden="1"/>
          <p:cNvCxnSpPr/>
          <p:nvPr>
            <p:custDataLst>
              <p:tags r:id="rId15"/>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6"/>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7"/>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8"/>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19"/>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 xmlns:a16="http://schemas.microsoft.com/office/drawing/2014/main\" xmlns:p14="http://schemas.microsoft.com/office/powerpoint/2010/main" id="B5381979-7A39-438F-A434-F7E08C72B494"/>
              </a:ext>
            </a:extLst>
          </p:cNvPr>
          <p:cNvSpPr txBox="1"/>
          <p:nvPr>
            <p:custDataLst>
              <p:tags r:id="rId20"/>
            </p:custDataLst>
          </p:nvPr>
        </p:nvSpPr>
        <p:spPr>
          <a:xfrm>
            <a:off x="1879600" y="3170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1"/>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 xmlns:a16="http://schemas.microsoft.com/office/drawing/2014/main\" xmlns:p14="http://schemas.microsoft.com/office/powerpoint/2010/main" id="5B1FBAA1-06BB-428C-9EEC-2C6C6EE65929"/>
              </a:ext>
            </a:extLst>
          </p:cNvPr>
          <p:cNvSpPr txBox="1"/>
          <p:nvPr>
            <p:custDataLst>
              <p:tags r:id="rId22"/>
            </p:custDataLst>
          </p:nvPr>
        </p:nvSpPr>
        <p:spPr>
          <a:xfrm>
            <a:off x="2794000" y="2306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3"/>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 xmlns:a16="http://schemas.microsoft.com/office/drawing/2014/main\" xmlns:p14="http://schemas.microsoft.com/office/powerpoint/2010/main" id="1FFFC600-A54D-4C4D-A614-91E5626D0531"/>
              </a:ext>
            </a:extLst>
          </p:cNvPr>
          <p:cNvSpPr txBox="1"/>
          <p:nvPr>
            <p:custDataLst>
              <p:tags r:id="rId24"/>
            </p:custDataLst>
          </p:nvPr>
        </p:nvSpPr>
        <p:spPr>
          <a:xfrm>
            <a:off x="3505200" y="3138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 xmlns:a16="http://schemas.microsoft.com/office/drawing/2014/main\" xmlns:p14="http://schemas.microsoft.com/office/powerpoint/2010/main" id="756BF9C4-435D-4451-B235-F958FF8131CF"/>
              </a:ext>
            </a:extLst>
          </p:cNvPr>
          <p:cNvSpPr txBox="1"/>
          <p:nvPr>
            <p:custDataLst>
              <p:tags r:id="rId25"/>
            </p:custDataLst>
          </p:nvPr>
        </p:nvSpPr>
        <p:spPr>
          <a:xfrm>
            <a:off x="3505200" y="34175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 xmlns:a16="http://schemas.microsoft.com/office/drawing/2014/main\" xmlns:p14="http://schemas.microsoft.com/office/powerpoint/2010/main" id="003090A3-0FA4-43E4-8083-38BC39F70C7F"/>
              </a:ext>
            </a:extLst>
          </p:cNvPr>
          <p:cNvSpPr txBox="1"/>
          <p:nvPr>
            <p:custDataLst>
              <p:tags r:id="rId26"/>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 xmlns:a16="http://schemas.microsoft.com/office/drawing/2014/main\" xmlns:p14="http://schemas.microsoft.com/office/powerpoint/2010/main" id="AF54539B-51D3-47E2-A0AB-C2E9C1088529"/>
              </a:ext>
            </a:extLst>
          </p:cNvPr>
          <p:cNvSpPr txBox="1"/>
          <p:nvPr>
            <p:custDataLst>
              <p:tags r:id="rId27"/>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 xmlns:a16="http://schemas.microsoft.com/office/drawing/2014/main\" xmlns:p14="http://schemas.microsoft.com/office/powerpoint/2010/main" id="46A309DE-6C33-4DCB-BC51-12AF775CFEA7"/>
              </a:ext>
            </a:extLst>
          </p:cNvPr>
          <p:cNvSpPr txBox="1"/>
          <p:nvPr>
            <p:custDataLst>
              <p:tags r:id="rId28"/>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29"/>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 xmlns:a16="http://schemas.microsoft.com/office/drawing/2014/main\" xmlns:p14="http://schemas.microsoft.com/office/powerpoint/2010/main" id="822BEE3C-F288-49A0-AF39-D06BD9D14A12"/>
              </a:ext>
            </a:extLst>
          </p:cNvPr>
          <p:cNvSpPr txBox="1"/>
          <p:nvPr>
            <p:custDataLst>
              <p:tags r:id="rId30"/>
            </p:custDataLst>
          </p:nvPr>
        </p:nvSpPr>
        <p:spPr>
          <a:xfrm>
            <a:off x="4902200" y="36715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 xmlns:a16="http://schemas.microsoft.com/office/drawing/2014/main\" xmlns:p14="http://schemas.microsoft.com/office/powerpoint/2010/main" id="DA8731EA-1F27-41DB-BC81-6430381FD9E6"/>
              </a:ext>
            </a:extLst>
          </p:cNvPr>
          <p:cNvSpPr txBox="1"/>
          <p:nvPr>
            <p:custDataLst>
              <p:tags r:id="rId31"/>
            </p:custDataLst>
          </p:nvPr>
        </p:nvSpPr>
        <p:spPr>
          <a:xfrm>
            <a:off x="4902200" y="39509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 xmlns:a16="http://schemas.microsoft.com/office/drawing/2014/main\" xmlns:p14="http://schemas.microsoft.com/office/powerpoint/2010/main" id="0172748E-7610-49E6-983B-D93761D0D65E"/>
              </a:ext>
            </a:extLst>
          </p:cNvPr>
          <p:cNvSpPr txBox="1"/>
          <p:nvPr>
            <p:custDataLst>
              <p:tags r:id="rId32"/>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 xmlns:a16="http://schemas.microsoft.com/office/drawing/2014/main\" xmlns:p14="http://schemas.microsoft.com/office/powerpoint/2010/main" id="C8BC0D9D-4005-4CD2-B847-3E2AE2643C2C"/>
              </a:ext>
            </a:extLst>
          </p:cNvPr>
          <p:cNvSpPr txBox="1"/>
          <p:nvPr>
            <p:custDataLst>
              <p:tags r:id="rId33"/>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 xmlns:a16="http://schemas.microsoft.com/office/drawing/2014/main\" xmlns:p14="http://schemas.microsoft.com/office/powerpoint/2010/main" id="AA0F9B96-A0A5-4AEC-B3B2-3BB4559A60AD"/>
              </a:ext>
            </a:extLst>
          </p:cNvPr>
          <p:cNvSpPr txBox="1"/>
          <p:nvPr>
            <p:custDataLst>
              <p:tags r:id="rId34"/>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 xmlns:a16="http://schemas.microsoft.com/office/drawing/2014/main\" xmlns:p14="http://schemas.microsoft.com/office/powerpoint/2010/main" id="EA257C3E-1DCD-40D6-949C-730D61EDDB68"/>
              </a:ext>
            </a:extLst>
          </p:cNvPr>
          <p:cNvSpPr txBox="1"/>
          <p:nvPr>
            <p:custDataLst>
              <p:tags r:id="rId35"/>
            </p:custDataLst>
          </p:nvPr>
        </p:nvSpPr>
        <p:spPr>
          <a:xfrm>
            <a:off x="4953000" y="4008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6"/>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 xmlns:a16="http://schemas.microsoft.com/office/drawing/2014/main\" xmlns:p14="http://schemas.microsoft.com/office/powerpoint/2010/main" id="463243F4-3D03-4921-BC52-2B4A3705CD0E"/>
              </a:ext>
            </a:extLst>
          </p:cNvPr>
          <p:cNvSpPr txBox="1"/>
          <p:nvPr>
            <p:custDataLst>
              <p:tags r:id="rId37"/>
            </p:custDataLst>
          </p:nvPr>
        </p:nvSpPr>
        <p:spPr>
          <a:xfrm>
            <a:off x="1879600" y="53041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8"/>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39"/>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 xmlns:a16="http://schemas.microsoft.com/office/drawing/2014/main\" xmlns:p14="http://schemas.microsoft.com/office/powerpoint/2010/main" id="B49D1567-C5DC-4687-906A-6839B66FF31F"/>
              </a:ext>
            </a:extLst>
          </p:cNvPr>
          <p:cNvSpPr txBox="1"/>
          <p:nvPr>
            <p:custDataLst>
              <p:tags r:id="rId40"/>
            </p:custDataLst>
          </p:nvPr>
        </p:nvSpPr>
        <p:spPr>
          <a:xfrm>
            <a:off x="2362200" y="4992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 xmlns:a16="http://schemas.microsoft.com/office/drawing/2014/main\" xmlns:p14="http://schemas.microsoft.com/office/powerpoint/2010/main" id="02DDDBF6-4CFA-4773-9DE5-B921C4F1CA43"/>
              </a:ext>
            </a:extLst>
          </p:cNvPr>
          <p:cNvSpPr txBox="1"/>
          <p:nvPr>
            <p:custDataLst>
              <p:tags r:id="rId41"/>
            </p:custDataLst>
          </p:nvPr>
        </p:nvSpPr>
        <p:spPr>
          <a:xfrm>
            <a:off x="2362200" y="5271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 xmlns:a16="http://schemas.microsoft.com/office/drawing/2014/main\" xmlns:p14="http://schemas.microsoft.com/office/powerpoint/2010/main" id="B6A60620-5B1E-401D-8B90-687579CE1D2B"/>
              </a:ext>
            </a:extLst>
          </p:cNvPr>
          <p:cNvSpPr txBox="1"/>
          <p:nvPr>
            <p:custDataLst>
              <p:tags r:id="rId42"/>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 xmlns:a16="http://schemas.microsoft.com/office/drawing/2014/main\" xmlns:p14="http://schemas.microsoft.com/office/powerpoint/2010/main" id="3E055503-73D9-4F64-9F0F-01D43E84BB49"/>
              </a:ext>
            </a:extLst>
          </p:cNvPr>
          <p:cNvSpPr txBox="1"/>
          <p:nvPr>
            <p:custDataLst>
              <p:tags r:id="rId43"/>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 xmlns:a16="http://schemas.microsoft.com/office/drawing/2014/main\" xmlns:p14="http://schemas.microsoft.com/office/powerpoint/2010/main" id="8E4B3DAB-210B-446D-965C-FB4AF26E2032"/>
              </a:ext>
            </a:extLst>
          </p:cNvPr>
          <p:cNvSpPr txBox="1"/>
          <p:nvPr>
            <p:custDataLst>
              <p:tags r:id="rId44"/>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5"/>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 xmlns:a16="http://schemas.microsoft.com/office/drawing/2014/main\" xmlns:p14="http://schemas.microsoft.com/office/powerpoint/2010/main" id="83958B24-06F0-41CA-BBA8-9FAB277EBD91"/>
              </a:ext>
            </a:extLst>
          </p:cNvPr>
          <p:cNvSpPr txBox="1"/>
          <p:nvPr>
            <p:custDataLst>
              <p:tags r:id="rId46"/>
            </p:custDataLst>
          </p:nvPr>
        </p:nvSpPr>
        <p:spPr>
          <a:xfrm>
            <a:off x="6756400" y="54749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 xmlns:a16="http://schemas.microsoft.com/office/drawing/2014/main\" xmlns:p14="http://schemas.microsoft.com/office/powerpoint/2010/main" id="1EC037D7-3730-4550-AE17-FF16FBF50491"/>
              </a:ext>
            </a:extLst>
          </p:cNvPr>
          <p:cNvSpPr txBox="1"/>
          <p:nvPr>
            <p:custDataLst>
              <p:tags r:id="rId47"/>
            </p:custDataLst>
          </p:nvPr>
        </p:nvSpPr>
        <p:spPr>
          <a:xfrm>
            <a:off x="6756400" y="57543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 xmlns:a16="http://schemas.microsoft.com/office/drawing/2014/main\" xmlns:p14="http://schemas.microsoft.com/office/powerpoint/2010/main" id="56AC9B45-DE51-4872-B53B-586538B470BC"/>
              </a:ext>
            </a:extLst>
          </p:cNvPr>
          <p:cNvSpPr txBox="1"/>
          <p:nvPr>
            <p:custDataLst>
              <p:tags r:id="rId48"/>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 xmlns:a16="http://schemas.microsoft.com/office/drawing/2014/main\" xmlns:p14="http://schemas.microsoft.com/office/powerpoint/2010/main" id="81E4A317-7BA7-445A-89FA-9FA95194BB03"/>
              </a:ext>
            </a:extLst>
          </p:cNvPr>
          <p:cNvSpPr txBox="1"/>
          <p:nvPr>
            <p:custDataLst>
              <p:tags r:id="rId49"/>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 xmlns:a16="http://schemas.microsoft.com/office/drawing/2014/main\" xmlns:p14="http://schemas.microsoft.com/office/powerpoint/2010/main" id="86518EF3-C5E9-484A-94AC-BEE3EDC43F6E"/>
              </a:ext>
            </a:extLst>
          </p:cNvPr>
          <p:cNvSpPr txBox="1"/>
          <p:nvPr>
            <p:custDataLst>
              <p:tags r:id="rId50"/>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 xmlns:a16="http://schemas.microsoft.com/office/drawing/2014/main\" xmlns:p14="http://schemas.microsoft.com/office/powerpoint/2010/main" id="9E368E24-92F9-4D5A-A806-C4EDD629CFD9"/>
              </a:ext>
            </a:extLst>
          </p:cNvPr>
          <p:cNvSpPr txBox="1"/>
          <p:nvPr>
            <p:custDataLst>
              <p:tags r:id="rId51"/>
            </p:custDataLst>
          </p:nvPr>
        </p:nvSpPr>
        <p:spPr>
          <a:xfrm>
            <a:off x="5969000" y="5812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2"/>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 xmlns:a16="http://schemas.microsoft.com/office/drawing/2014/main\" xmlns:p14="http://schemas.microsoft.com/office/powerpoint/2010/main" id="C385C14A-ED29-4A9F-9782-775E744E06B7"/>
              </a:ext>
            </a:extLst>
          </p:cNvPr>
          <p:cNvSpPr txBox="1"/>
          <p:nvPr>
            <p:custDataLst>
              <p:tags r:id="rId53"/>
            </p:custDataLst>
          </p:nvPr>
        </p:nvSpPr>
        <p:spPr>
          <a:xfrm>
            <a:off x="1879600" y="7056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4"/>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5"/>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 xmlns:a16="http://schemas.microsoft.com/office/drawing/2014/main\" xmlns:p14="http://schemas.microsoft.com/office/powerpoint/2010/main" id="474FA588-EEA9-41D7-8DE9-0AF48292C42D"/>
              </a:ext>
            </a:extLst>
          </p:cNvPr>
          <p:cNvSpPr txBox="1"/>
          <p:nvPr>
            <p:custDataLst>
              <p:tags r:id="rId56"/>
            </p:custDataLst>
          </p:nvPr>
        </p:nvSpPr>
        <p:spPr>
          <a:xfrm>
            <a:off x="6096000" y="6795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 xmlns:a16="http://schemas.microsoft.com/office/drawing/2014/main\" xmlns:p14="http://schemas.microsoft.com/office/powerpoint/2010/main" id="14F40304-D7DA-46C2-B6C0-68D082BB8B41"/>
              </a:ext>
            </a:extLst>
          </p:cNvPr>
          <p:cNvSpPr txBox="1"/>
          <p:nvPr>
            <p:custDataLst>
              <p:tags r:id="rId57"/>
            </p:custDataLst>
          </p:nvPr>
        </p:nvSpPr>
        <p:spPr>
          <a:xfrm>
            <a:off x="6096000" y="7075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 xmlns:a16="http://schemas.microsoft.com/office/drawing/2014/main\" xmlns:p14="http://schemas.microsoft.com/office/powerpoint/2010/main" id="2C42E1D1-BEA9-498A-8284-43865584EEBA"/>
              </a:ext>
            </a:extLst>
          </p:cNvPr>
          <p:cNvSpPr txBox="1"/>
          <p:nvPr>
            <p:custDataLst>
              <p:tags r:id="rId58"/>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 xmlns:a16="http://schemas.microsoft.com/office/drawing/2014/main\" xmlns:p14="http://schemas.microsoft.com/office/powerpoint/2010/main" id="4D2E428B-8B0D-4CD4-8E6F-0088BEA4A51B"/>
              </a:ext>
            </a:extLst>
          </p:cNvPr>
          <p:cNvSpPr txBox="1"/>
          <p:nvPr>
            <p:custDataLst>
              <p:tags r:id="rId59"/>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 xmlns:a16="http://schemas.microsoft.com/office/drawing/2014/main\" xmlns:p14="http://schemas.microsoft.com/office/powerpoint/2010/main" id="8BD63ACB-6613-4919-9266-CEF6EEDF81F9"/>
              </a:ext>
            </a:extLst>
          </p:cNvPr>
          <p:cNvSpPr txBox="1"/>
          <p:nvPr>
            <p:custDataLst>
              <p:tags r:id="rId60"/>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1"/>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 xmlns:a16="http://schemas.microsoft.com/office/drawing/2014/main\" xmlns:p14="http://schemas.microsoft.com/office/powerpoint/2010/main" id="5DBD0C34-E0FC-4F01-B1CF-09910381103D"/>
              </a:ext>
            </a:extLst>
          </p:cNvPr>
          <p:cNvSpPr txBox="1"/>
          <p:nvPr>
            <p:custDataLst>
              <p:tags r:id="rId62"/>
            </p:custDataLst>
          </p:nvPr>
        </p:nvSpPr>
        <p:spPr>
          <a:xfrm>
            <a:off x="5410200" y="73291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 xmlns:a16="http://schemas.microsoft.com/office/drawing/2014/main\" xmlns:p14="http://schemas.microsoft.com/office/powerpoint/2010/main" id="AC156E7D-0FC4-4BEB-9168-F158E50CDB6A"/>
              </a:ext>
            </a:extLst>
          </p:cNvPr>
          <p:cNvSpPr txBox="1"/>
          <p:nvPr>
            <p:custDataLst>
              <p:tags r:id="rId63"/>
            </p:custDataLst>
          </p:nvPr>
        </p:nvSpPr>
        <p:spPr>
          <a:xfrm>
            <a:off x="5410200" y="7608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 xmlns:a16="http://schemas.microsoft.com/office/drawing/2014/main\" xmlns:p14="http://schemas.microsoft.com/office/powerpoint/2010/main" id="3C602482-A7F5-4F5A-BA7A-30FCE417D99F"/>
              </a:ext>
            </a:extLst>
          </p:cNvPr>
          <p:cNvSpPr txBox="1"/>
          <p:nvPr>
            <p:custDataLst>
              <p:tags r:id="rId64"/>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 xmlns:a16="http://schemas.microsoft.com/office/drawing/2014/main\" xmlns:p14="http://schemas.microsoft.com/office/powerpoint/2010/main" id="35DE02EF-F552-46B0-A7DE-E383A445A9D2"/>
              </a:ext>
            </a:extLst>
          </p:cNvPr>
          <p:cNvSpPr txBox="1"/>
          <p:nvPr>
            <p:custDataLst>
              <p:tags r:id="rId65"/>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 xmlns:a16="http://schemas.microsoft.com/office/drawing/2014/main\" xmlns:p14="http://schemas.microsoft.com/office/powerpoint/2010/main" id="840EA0C1-0D33-4435-BDC7-DA20A52D3F90"/>
              </a:ext>
            </a:extLst>
          </p:cNvPr>
          <p:cNvSpPr txBox="1"/>
          <p:nvPr>
            <p:custDataLst>
              <p:tags r:id="rId66"/>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7"/>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 xmlns:a16="http://schemas.microsoft.com/office/drawing/2014/main\" xmlns:p14="http://schemas.microsoft.com/office/powerpoint/2010/main" id="BD5793CD-3931-4B16-BF6E-DB191AF38A55"/>
              </a:ext>
            </a:extLst>
          </p:cNvPr>
          <p:cNvSpPr txBox="1"/>
          <p:nvPr>
            <p:custDataLst>
              <p:tags r:id="rId68"/>
            </p:custDataLst>
          </p:nvPr>
        </p:nvSpPr>
        <p:spPr>
          <a:xfrm>
            <a:off x="5410200" y="7811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 xmlns:a16="http://schemas.microsoft.com/office/drawing/2014/main\" xmlns:p14="http://schemas.microsoft.com/office/powerpoint/2010/main" id="F0EF3A33-6E93-4265-A1A7-AD8FAC3722A0"/>
              </a:ext>
            </a:extLst>
          </p:cNvPr>
          <p:cNvSpPr txBox="1"/>
          <p:nvPr>
            <p:custDataLst>
              <p:tags r:id="rId69"/>
            </p:custDataLst>
          </p:nvPr>
        </p:nvSpPr>
        <p:spPr>
          <a:xfrm>
            <a:off x="5410200" y="8091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 xmlns:a16="http://schemas.microsoft.com/office/drawing/2014/main\" xmlns:p14="http://schemas.microsoft.com/office/powerpoint/2010/main" id="29F4B795-00E4-4B32-AD2B-59914CCEDE79"/>
              </a:ext>
            </a:extLst>
          </p:cNvPr>
          <p:cNvSpPr txBox="1"/>
          <p:nvPr>
            <p:custDataLst>
              <p:tags r:id="rId70"/>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 xmlns:a16="http://schemas.microsoft.com/office/drawing/2014/main\" xmlns:p14="http://schemas.microsoft.com/office/powerpoint/2010/main" id="3B7A71EF-7B45-4C0A-ABB7-B10FD1C3A60F"/>
              </a:ext>
            </a:extLst>
          </p:cNvPr>
          <p:cNvSpPr txBox="1"/>
          <p:nvPr>
            <p:custDataLst>
              <p:tags r:id="rId71"/>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 xmlns:a16="http://schemas.microsoft.com/office/drawing/2014/main\" xmlns:p14="http://schemas.microsoft.com/office/powerpoint/2010/main" id="5E89D620-75CD-45D6-8928-5BFFAAB0B381"/>
              </a:ext>
            </a:extLst>
          </p:cNvPr>
          <p:cNvSpPr txBox="1"/>
          <p:nvPr>
            <p:custDataLst>
              <p:tags r:id="rId72"/>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3"/>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 xmlns:a16="http://schemas.microsoft.com/office/drawing/2014/main\" xmlns:p14="http://schemas.microsoft.com/office/powerpoint/2010/main" id="957B0D36-2880-4314-89D3-BF8FB45A853E"/>
              </a:ext>
            </a:extLst>
          </p:cNvPr>
          <p:cNvSpPr txBox="1"/>
          <p:nvPr>
            <p:custDataLst>
              <p:tags r:id="rId74"/>
            </p:custDataLst>
          </p:nvPr>
        </p:nvSpPr>
        <p:spPr>
          <a:xfrm>
            <a:off x="1879600" y="8758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5"/>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6"/>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 xmlns:a16="http://schemas.microsoft.com/office/drawing/2014/main\" xmlns:p14="http://schemas.microsoft.com/office/powerpoint/2010/main" id="C15515B5-8CB1-4EA1-AF9D-C1C7308E90B8"/>
              </a:ext>
            </a:extLst>
          </p:cNvPr>
          <p:cNvSpPr txBox="1"/>
          <p:nvPr>
            <p:custDataLst>
              <p:tags r:id="rId77"/>
            </p:custDataLst>
          </p:nvPr>
        </p:nvSpPr>
        <p:spPr>
          <a:xfrm>
            <a:off x="2971800" y="8497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 xmlns:a16="http://schemas.microsoft.com/office/drawing/2014/main\" xmlns:p14="http://schemas.microsoft.com/office/powerpoint/2010/main" id="5F146E90-6971-4DC5-8272-949BD48C4BD0"/>
              </a:ext>
            </a:extLst>
          </p:cNvPr>
          <p:cNvSpPr txBox="1"/>
          <p:nvPr>
            <p:custDataLst>
              <p:tags r:id="rId78"/>
            </p:custDataLst>
          </p:nvPr>
        </p:nvSpPr>
        <p:spPr>
          <a:xfrm>
            <a:off x="2971800" y="8776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 xmlns:a16="http://schemas.microsoft.com/office/drawing/2014/main\" xmlns:p14="http://schemas.microsoft.com/office/powerpoint/2010/main" id="080E9572-9A32-43F8-9111-6BA5E1AD9C19"/>
              </a:ext>
            </a:extLst>
          </p:cNvPr>
          <p:cNvSpPr txBox="1"/>
          <p:nvPr>
            <p:custDataLst>
              <p:tags r:id="rId79"/>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 xmlns:a16="http://schemas.microsoft.com/office/drawing/2014/main\" xmlns:p14="http://schemas.microsoft.com/office/powerpoint/2010/main" id="1E6036DB-2EDE-4074-BCEA-A3FD2DE833C0"/>
              </a:ext>
            </a:extLst>
          </p:cNvPr>
          <p:cNvSpPr txBox="1"/>
          <p:nvPr>
            <p:custDataLst>
              <p:tags r:id="rId80"/>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 xmlns:a16="http://schemas.microsoft.com/office/drawing/2014/main\" xmlns:p14="http://schemas.microsoft.com/office/powerpoint/2010/main" id="7819E641-6C37-41E9-B2A5-01010A093E18"/>
              </a:ext>
            </a:extLst>
          </p:cNvPr>
          <p:cNvSpPr txBox="1"/>
          <p:nvPr>
            <p:custDataLst>
              <p:tags r:id="rId81"/>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2"/>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 xmlns:a16="http://schemas.microsoft.com/office/drawing/2014/main\" xmlns:p14="http://schemas.microsoft.com/office/powerpoint/2010/main" id="FE869560-843E-4030-A574-095BA188D13F"/>
              </a:ext>
            </a:extLst>
          </p:cNvPr>
          <p:cNvSpPr txBox="1"/>
          <p:nvPr>
            <p:custDataLst>
              <p:tags r:id="rId83"/>
            </p:custDataLst>
          </p:nvPr>
        </p:nvSpPr>
        <p:spPr>
          <a:xfrm>
            <a:off x="7797800" y="8980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 xmlns:a16="http://schemas.microsoft.com/office/drawing/2014/main\" xmlns:p14="http://schemas.microsoft.com/office/powerpoint/2010/main" id="28D46D38-4A0C-4943-B811-FE340C32022D"/>
              </a:ext>
            </a:extLst>
          </p:cNvPr>
          <p:cNvSpPr txBox="1"/>
          <p:nvPr>
            <p:custDataLst>
              <p:tags r:id="rId84"/>
            </p:custDataLst>
          </p:nvPr>
        </p:nvSpPr>
        <p:spPr>
          <a:xfrm>
            <a:off x="7797800" y="9259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 xmlns:a16="http://schemas.microsoft.com/office/drawing/2014/main\" xmlns:p14="http://schemas.microsoft.com/office/powerpoint/2010/main" id="5C1AAE37-BCB6-46C7-A729-0FDFC1B328DB"/>
              </a:ext>
            </a:extLst>
          </p:cNvPr>
          <p:cNvSpPr txBox="1"/>
          <p:nvPr>
            <p:custDataLst>
              <p:tags r:id="rId85"/>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 xmlns:a16="http://schemas.microsoft.com/office/drawing/2014/main\" xmlns:p14="http://schemas.microsoft.com/office/powerpoint/2010/main" id="27AA30A5-2312-44BA-9DB0-0DF4CAC55A1B"/>
              </a:ext>
            </a:extLst>
          </p:cNvPr>
          <p:cNvSpPr txBox="1"/>
          <p:nvPr>
            <p:custDataLst>
              <p:tags r:id="rId86"/>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 xmlns:a16="http://schemas.microsoft.com/office/drawing/2014/main\" xmlns:p14="http://schemas.microsoft.com/office/powerpoint/2010/main" id="3B4CDAE0-AD51-4A23-A2C5-389D7A885906"/>
              </a:ext>
            </a:extLst>
          </p:cNvPr>
          <p:cNvSpPr txBox="1"/>
          <p:nvPr>
            <p:custDataLst>
              <p:tags r:id="rId87"/>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8"/>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 xmlns:a16="http://schemas.microsoft.com/office/drawing/2014/main\" xmlns:p14="http://schemas.microsoft.com/office/powerpoint/2010/main" id="6FC3804E-A6EB-4AA1-9FD1-8DC24C05C928"/>
              </a:ext>
            </a:extLst>
          </p:cNvPr>
          <p:cNvSpPr txBox="1"/>
          <p:nvPr>
            <p:custDataLst>
              <p:tags r:id="rId89"/>
            </p:custDataLst>
          </p:nvPr>
        </p:nvSpPr>
        <p:spPr>
          <a:xfrm>
            <a:off x="8839200" y="9513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 xmlns:a16="http://schemas.microsoft.com/office/drawing/2014/main\" xmlns:p14="http://schemas.microsoft.com/office/powerpoint/2010/main" id="B02203F7-66E7-428B-89C2-111A94A3AA8F"/>
              </a:ext>
            </a:extLst>
          </p:cNvPr>
          <p:cNvSpPr txBox="1"/>
          <p:nvPr>
            <p:custDataLst>
              <p:tags r:id="rId90"/>
            </p:custDataLst>
          </p:nvPr>
        </p:nvSpPr>
        <p:spPr>
          <a:xfrm>
            <a:off x="8839200" y="9792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 xmlns:a16="http://schemas.microsoft.com/office/drawing/2014/main\" xmlns:p14="http://schemas.microsoft.com/office/powerpoint/2010/main" id="D1954D65-CB65-48DD-9690-C17CE1A86F9E"/>
              </a:ext>
            </a:extLst>
          </p:cNvPr>
          <p:cNvSpPr txBox="1"/>
          <p:nvPr>
            <p:custDataLst>
              <p:tags r:id="rId91"/>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 xmlns:a16="http://schemas.microsoft.com/office/drawing/2014/main\" xmlns:p14="http://schemas.microsoft.com/office/powerpoint/2010/main" id="68CB49D4-2CC5-427F-8FAF-5752C63614E8"/>
              </a:ext>
            </a:extLst>
          </p:cNvPr>
          <p:cNvSpPr txBox="1"/>
          <p:nvPr>
            <p:custDataLst>
              <p:tags r:id="rId92"/>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 xmlns:a16="http://schemas.microsoft.com/office/drawing/2014/main\" xmlns:p14="http://schemas.microsoft.com/office/powerpoint/2010/main" id="02A2DE2F-F4A7-4ACC-A9B7-573467496787"/>
              </a:ext>
            </a:extLst>
          </p:cNvPr>
          <p:cNvSpPr txBox="1"/>
          <p:nvPr>
            <p:custDataLst>
              <p:tags r:id="rId93"/>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4"/>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 xmlns:a16="http://schemas.microsoft.com/office/drawing/2014/main\" xmlns:p14="http://schemas.microsoft.com/office/powerpoint/2010/main" id="ABC1B3CB-4D3E-431D-9244-EE6B16778363"/>
              </a:ext>
            </a:extLst>
          </p:cNvPr>
          <p:cNvSpPr txBox="1"/>
          <p:nvPr>
            <p:custDataLst>
              <p:tags r:id="rId95"/>
            </p:custDataLst>
          </p:nvPr>
        </p:nvSpPr>
        <p:spPr>
          <a:xfrm>
            <a:off x="18796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6"/>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7"/>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 xmlns:a16="http://schemas.microsoft.com/office/drawing/2014/main\" xmlns:p14="http://schemas.microsoft.com/office/powerpoint/2010/main" id="E9C66242-36C4-42ED-95E7-2715AB106A79"/>
              </a:ext>
            </a:extLst>
          </p:cNvPr>
          <p:cNvSpPr txBox="1"/>
          <p:nvPr>
            <p:custDataLst>
              <p:tags r:id="rId98"/>
            </p:custDataLst>
          </p:nvPr>
        </p:nvSpPr>
        <p:spPr>
          <a:xfrm>
            <a:off x="10185400" y="10199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 xmlns:a16="http://schemas.microsoft.com/office/drawing/2014/main\" xmlns:p14="http://schemas.microsoft.com/office/powerpoint/2010/main" id="12F87B18-C862-4641-AB63-92DA5AB25B0F"/>
              </a:ext>
            </a:extLst>
          </p:cNvPr>
          <p:cNvSpPr txBox="1"/>
          <p:nvPr>
            <p:custDataLst>
              <p:tags r:id="rId99"/>
            </p:custDataLst>
          </p:nvPr>
        </p:nvSpPr>
        <p:spPr>
          <a:xfrm>
            <a:off x="10185400" y="10478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 xmlns:a16="http://schemas.microsoft.com/office/drawing/2014/main\" xmlns:p14="http://schemas.microsoft.com/office/powerpoint/2010/main" id="E587286B-2562-4484-82EC-991766EA5CB7"/>
              </a:ext>
            </a:extLst>
          </p:cNvPr>
          <p:cNvSpPr txBox="1"/>
          <p:nvPr>
            <p:custDataLst>
              <p:tags r:id="rId100"/>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 xmlns:a16="http://schemas.microsoft.com/office/drawing/2014/main\" xmlns:p14="http://schemas.microsoft.com/office/powerpoint/2010/main" id="E6A74273-2950-41E8-84D2-958F2D1D42F7"/>
              </a:ext>
            </a:extLst>
          </p:cNvPr>
          <p:cNvSpPr txBox="1"/>
          <p:nvPr>
            <p:custDataLst>
              <p:tags r:id="rId101"/>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 xmlns:a16="http://schemas.microsoft.com/office/drawing/2014/main\" xmlns:p14="http://schemas.microsoft.com/office/powerpoint/2010/main" id="097B41B0-2172-45BB-8977-120871E04922"/>
              </a:ext>
            </a:extLst>
          </p:cNvPr>
          <p:cNvSpPr txBox="1"/>
          <p:nvPr>
            <p:custDataLst>
              <p:tags r:id="rId102"/>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3"/>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 xmlns:a16="http://schemas.microsoft.com/office/drawing/2014/main\" xmlns:p14="http://schemas.microsoft.com/office/powerpoint/2010/main" id="C4BD28B3-2039-4950-9D95-CCC793AAF85C"/>
              </a:ext>
            </a:extLst>
          </p:cNvPr>
          <p:cNvSpPr txBox="1"/>
          <p:nvPr>
            <p:custDataLst>
              <p:tags r:id="rId104"/>
            </p:custDataLst>
          </p:nvPr>
        </p:nvSpPr>
        <p:spPr>
          <a:xfrm>
            <a:off x="5816600" y="10859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 xmlns:a16="http://schemas.microsoft.com/office/drawing/2014/main\" xmlns:p14="http://schemas.microsoft.com/office/powerpoint/2010/main" id="88C0F3C5-04C3-4141-A2E8-155E04442CE1"/>
              </a:ext>
            </a:extLst>
          </p:cNvPr>
          <p:cNvSpPr txBox="1"/>
          <p:nvPr>
            <p:custDataLst>
              <p:tags r:id="rId105"/>
            </p:custDataLst>
          </p:nvPr>
        </p:nvSpPr>
        <p:spPr>
          <a:xfrm>
            <a:off x="5816600" y="11139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 xmlns:a16="http://schemas.microsoft.com/office/drawing/2014/main\" xmlns:p14="http://schemas.microsoft.com/office/powerpoint/2010/main" id="F0B334E9-6E7D-4CC2-8764-92950A640B62"/>
              </a:ext>
            </a:extLst>
          </p:cNvPr>
          <p:cNvSpPr txBox="1"/>
          <p:nvPr>
            <p:custDataLst>
              <p:tags r:id="rId106"/>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 xmlns:a16="http://schemas.microsoft.com/office/drawing/2014/main\" xmlns:p14="http://schemas.microsoft.com/office/powerpoint/2010/main" id="AEB44C48-8FEF-4F2A-ABA5-AFAE815C3BBB"/>
              </a:ext>
            </a:extLst>
          </p:cNvPr>
          <p:cNvSpPr txBox="1"/>
          <p:nvPr>
            <p:custDataLst>
              <p:tags r:id="rId107"/>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 xmlns:a16="http://schemas.microsoft.com/office/drawing/2014/main\" xmlns:p14="http://schemas.microsoft.com/office/powerpoint/2010/main" id="50FB0FCB-F378-4FFB-9695-35DE1E2FD6DC"/>
              </a:ext>
            </a:extLst>
          </p:cNvPr>
          <p:cNvSpPr txBox="1"/>
          <p:nvPr>
            <p:custDataLst>
              <p:tags r:id="rId108"/>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09"/>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 xmlns:a16="http://schemas.microsoft.com/office/drawing/2014/main\" xmlns:p14="http://schemas.microsoft.com/office/powerpoint/2010/main" id="8E667A96-7153-4D1E-84A5-A961F342EE7D"/>
              </a:ext>
            </a:extLst>
          </p:cNvPr>
          <p:cNvSpPr txBox="1"/>
          <p:nvPr>
            <p:custDataLst>
              <p:tags r:id="rId110"/>
            </p:custDataLst>
          </p:nvPr>
        </p:nvSpPr>
        <p:spPr>
          <a:xfrm>
            <a:off x="1879600" y="11603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1"/>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2"/>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 xmlns:a16="http://schemas.microsoft.com/office/drawing/2014/main\" xmlns:p14="http://schemas.microsoft.com/office/powerpoint/2010/main" id="9F38746A-1C7C-4C76-AAF2-DE708A59B706"/>
              </a:ext>
            </a:extLst>
          </p:cNvPr>
          <p:cNvSpPr txBox="1"/>
          <p:nvPr>
            <p:custDataLst>
              <p:tags r:id="rId113"/>
            </p:custDataLst>
          </p:nvPr>
        </p:nvSpPr>
        <p:spPr>
          <a:xfrm>
            <a:off x="15163800" y="11545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 xmlns:a16="http://schemas.microsoft.com/office/drawing/2014/main\" xmlns:p14="http://schemas.microsoft.com/office/powerpoint/2010/main" id="52AECE95-C61B-4B69-9A8F-05C92F551368"/>
              </a:ext>
            </a:extLst>
          </p:cNvPr>
          <p:cNvSpPr txBox="1"/>
          <p:nvPr>
            <p:custDataLst>
              <p:tags r:id="rId114"/>
            </p:custDataLst>
          </p:nvPr>
        </p:nvSpPr>
        <p:spPr>
          <a:xfrm>
            <a:off x="15163800" y="11824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 xmlns:a16="http://schemas.microsoft.com/office/drawing/2014/main\" xmlns:p14="http://schemas.microsoft.com/office/powerpoint/2010/main" id="DE30D73F-DA79-476C-8E6D-D673DBEAFD98"/>
              </a:ext>
            </a:extLst>
          </p:cNvPr>
          <p:cNvSpPr txBox="1"/>
          <p:nvPr>
            <p:custDataLst>
              <p:tags r:id="rId115"/>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 xmlns:a16="http://schemas.microsoft.com/office/drawing/2014/main\" xmlns:p14="http://schemas.microsoft.com/office/powerpoint/2010/main" id="E8434169-5532-4CA2-B666-97EF34CAF718"/>
              </a:ext>
            </a:extLst>
          </p:cNvPr>
          <p:cNvSpPr txBox="1"/>
          <p:nvPr>
            <p:custDataLst>
              <p:tags r:id="rId116"/>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 xmlns:a16="http://schemas.microsoft.com/office/drawing/2014/main\" xmlns:p14="http://schemas.microsoft.com/office/powerpoint/2010/main" id="EFF34CAC-9231-4F48-ADF3-717D98B24024"/>
              </a:ext>
            </a:extLst>
          </p:cNvPr>
          <p:cNvSpPr txBox="1"/>
          <p:nvPr>
            <p:custDataLst>
              <p:tags r:id="rId117"/>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 xmlns:a16="http://schemas.microsoft.com/office/drawing/2014/main\" xmlns:p14="http://schemas.microsoft.com/office/powerpoint/2010/main" id="A0929654-2C1E-4EA0-B0ED-760580A5CD98"/>
              </a:ext>
            </a:extLst>
          </p:cNvPr>
          <p:cNvSpPr txBox="1"/>
          <p:nvPr>
            <p:custDataLst>
              <p:tags r:id="rId118"/>
            </p:custDataLst>
          </p:nvPr>
        </p:nvSpPr>
        <p:spPr>
          <a:xfrm>
            <a:off x="20091400" y="11984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4" name="How can you learn more?">
            <a:extLst>
              <a:ext uri="{FF2B5EF4-FFF2-40B4-BE49-F238E27FC236}">
                <a16:creationId xmlns:a16="http://schemas.microsoft.com/office/drawing/2014/main" id="{DBE67BBA-95CF-6F17-5B8A-09DB5A27801E}"/>
              </a:ext>
            </a:extLst>
          </p:cNvPr>
          <p:cNvSpPr txBox="1"/>
          <p:nvPr/>
        </p:nvSpPr>
        <p:spPr>
          <a:xfrm>
            <a:off x="-777767" y="251126"/>
            <a:ext cx="24345902" cy="3334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AU" sz="7000" b="0" kern="1200" spc="90" dirty="0" err="1" smtClean="0">
                <a:solidFill>
                  <a:srgbClr val="F7A81B"/>
                </a:solidFill>
                <a:latin typeface="Frutiger LT Std 45 Light"/>
                <a:sym typeface="Frutiger LT Std 45 Light"/>
              </a:rPr>
              <a:t>Groupes</a:t>
            </a:r>
            <a:r>
              <a:rPr lang="en-AU" sz="7000" b="0" kern="1200" spc="90" dirty="0" smtClean="0">
                <a:solidFill>
                  <a:srgbClr val="F7A81B"/>
                </a:solidFill>
                <a:latin typeface="Frutiger LT Std 45 Light"/>
                <a:sym typeface="Frutiger LT Std 45 Light"/>
              </a:rPr>
              <a:t> </a:t>
            </a:r>
            <a:r>
              <a:rPr lang="en-AU" sz="7000" b="0" kern="1200" spc="90" dirty="0" err="1" smtClean="0">
                <a:solidFill>
                  <a:srgbClr val="F7A81B"/>
                </a:solidFill>
                <a:latin typeface="Frutiger LT Std 45 Light"/>
                <a:sym typeface="Frutiger LT Std 45 Light"/>
              </a:rPr>
              <a:t>Communautaires</a:t>
            </a:r>
            <a:r>
              <a:rPr lang="en-AU" sz="7000" b="0" kern="1200" spc="90" dirty="0" smtClean="0">
                <a:solidFill>
                  <a:srgbClr val="F7A81B"/>
                </a:solidFill>
                <a:latin typeface="Frutiger LT Std 45 Light"/>
                <a:sym typeface="Frutiger LT Std 45 Light"/>
              </a:rPr>
              <a:t> du Rotary (GCR) et </a:t>
            </a:r>
            <a:r>
              <a:rPr lang="en-AU" sz="7000" b="0" kern="1200" spc="90" dirty="0" err="1" smtClean="0">
                <a:solidFill>
                  <a:srgbClr val="F7A81B"/>
                </a:solidFill>
                <a:latin typeface="Frutiger LT Std 45 Light"/>
                <a:sym typeface="Frutiger LT Std 45 Light"/>
              </a:rPr>
              <a:t>Responsables</a:t>
            </a:r>
            <a:r>
              <a:rPr lang="en-AU" sz="7000" b="0" kern="1200" spc="90" dirty="0" smtClean="0">
                <a:solidFill>
                  <a:srgbClr val="F7A81B"/>
                </a:solidFill>
                <a:latin typeface="Frutiger LT Std 45 Light"/>
                <a:sym typeface="Frutiger LT Std 45 Light"/>
              </a:rPr>
              <a:t> </a:t>
            </a:r>
            <a:r>
              <a:rPr lang="en-AU" sz="7000" b="0" kern="1200" spc="90" dirty="0" err="1" smtClean="0">
                <a:solidFill>
                  <a:srgbClr val="F7A81B"/>
                </a:solidFill>
                <a:latin typeface="Frutiger LT Std 45 Light"/>
                <a:sym typeface="Frutiger LT Std 45 Light"/>
              </a:rPr>
              <a:t>Communautaires</a:t>
            </a:r>
            <a:r>
              <a:rPr lang="en-AU" sz="7000" b="0" kern="1200" spc="90" dirty="0" smtClean="0">
                <a:solidFill>
                  <a:srgbClr val="F7A81B"/>
                </a:solidFill>
                <a:latin typeface="Frutiger LT Std 45 Light"/>
                <a:sym typeface="Frutiger LT Std 45 Light"/>
              </a:rPr>
              <a:t> du Rotary –      </a:t>
            </a:r>
            <a:r>
              <a:rPr lang="en-AU" sz="7000" b="0" kern="1200" spc="90" dirty="0" err="1" smtClean="0">
                <a:solidFill>
                  <a:srgbClr val="F7A81B"/>
                </a:solidFill>
                <a:latin typeface="Frutiger LT Std 45 Light"/>
                <a:sym typeface="Frutiger LT Std 45 Light"/>
              </a:rPr>
              <a:t>Calendrier</a:t>
            </a:r>
            <a:r>
              <a:rPr lang="en-AU" sz="7000" b="0" kern="1200" spc="90" dirty="0" smtClean="0">
                <a:solidFill>
                  <a:srgbClr val="F7A81B"/>
                </a:solidFill>
                <a:latin typeface="Frutiger LT Std 45 Light"/>
                <a:sym typeface="Frutiger LT Std 45 Light"/>
              </a:rPr>
              <a:t> </a:t>
            </a:r>
            <a:r>
              <a:rPr lang="en-AU" sz="7000" b="0" kern="1200" spc="90" dirty="0" err="1" smtClean="0">
                <a:solidFill>
                  <a:srgbClr val="F7A81B"/>
                </a:solidFill>
                <a:latin typeface="Frutiger LT Std 45 Light"/>
                <a:sym typeface="Frutiger LT Std 45 Light"/>
              </a:rPr>
              <a:t>d’Identification</a:t>
            </a:r>
            <a:endParaRPr lang="en-AU" sz="7000" b="0" kern="1200" spc="90" dirty="0">
              <a:solidFill>
                <a:srgbClr val="F7A81B"/>
              </a:solidFill>
              <a:latin typeface="Frutiger LT Std 45 Light"/>
              <a:sym typeface="Frutiger LT Std 45 Light"/>
            </a:endParaRPr>
          </a:p>
        </p:txBody>
      </p:sp>
      <p:grpSp>
        <p:nvGrpSpPr>
          <p:cNvPr id="9" name="Group 8">
            <a:extLst>
              <a:ext uri="{FF2B5EF4-FFF2-40B4-BE49-F238E27FC236}">
                <a16:creationId xmlns:a16="http://schemas.microsoft.com/office/drawing/2014/main" id="{006826A1-9BD8-3E25-E450-33B26A07BAAB}"/>
              </a:ext>
            </a:extLst>
          </p:cNvPr>
          <p:cNvGrpSpPr/>
          <p:nvPr/>
        </p:nvGrpSpPr>
        <p:grpSpPr>
          <a:xfrm>
            <a:off x="663943" y="4314062"/>
            <a:ext cx="23106914" cy="8610059"/>
            <a:chOff x="670000" y="3484561"/>
            <a:chExt cx="23106914" cy="7611904"/>
          </a:xfrm>
        </p:grpSpPr>
        <p:sp>
          <p:nvSpPr>
            <p:cNvPr id="20" name="TextBox 19">
              <a:extLst>
                <a:ext uri="{FF2B5EF4-FFF2-40B4-BE49-F238E27FC236}">
                  <a16:creationId xmlns:a16="http://schemas.microsoft.com/office/drawing/2014/main" id="{C4143443-F136-C3CD-DBCE-4D365F08621E}"/>
                </a:ext>
              </a:extLst>
            </p:cNvPr>
            <p:cNvSpPr txBox="1"/>
            <p:nvPr/>
          </p:nvSpPr>
          <p:spPr>
            <a:xfrm>
              <a:off x="5125720" y="3946226"/>
              <a:ext cx="3045762" cy="2862322"/>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Les </a:t>
              </a:r>
              <a:r>
                <a:rPr lang="en-US" b="0" dirty="0" err="1" smtClean="0">
                  <a:solidFill>
                    <a:srgbClr val="58585A"/>
                  </a:solidFill>
                  <a:latin typeface="Arial" panose="020B0604020202020204" pitchFamily="34" charset="0"/>
                  <a:cs typeface="Arial" panose="020B0604020202020204" pitchFamily="34" charset="0"/>
                </a:rPr>
                <a:t>Présidents</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discutent</a:t>
              </a:r>
              <a:r>
                <a:rPr lang="en-US" b="0" dirty="0" smtClean="0">
                  <a:solidFill>
                    <a:srgbClr val="58585A"/>
                  </a:solidFill>
                  <a:latin typeface="Arial" panose="020B0604020202020204" pitchFamily="34" charset="0"/>
                  <a:cs typeface="Arial" panose="020B0604020202020204" pitchFamily="34" charset="0"/>
                </a:rPr>
                <a:t> avec </a:t>
              </a:r>
              <a:r>
                <a:rPr lang="en-US" b="0" dirty="0" err="1" smtClean="0">
                  <a:solidFill>
                    <a:srgbClr val="58585A"/>
                  </a:solidFill>
                  <a:latin typeface="Arial" panose="020B0604020202020204" pitchFamily="34" charset="0"/>
                  <a:cs typeface="Arial" panose="020B0604020202020204" pitchFamily="34" charset="0"/>
                </a:rPr>
                <a:t>leurs</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membres</a:t>
              </a:r>
              <a:r>
                <a:rPr lang="en-US" b="0" dirty="0" smtClean="0">
                  <a:solidFill>
                    <a:srgbClr val="58585A"/>
                  </a:solidFill>
                  <a:latin typeface="Arial" panose="020B0604020202020204" pitchFamily="34" charset="0"/>
                  <a:cs typeface="Arial" panose="020B0604020202020204" pitchFamily="34" charset="0"/>
                </a:rPr>
                <a:t> sur la </a:t>
              </a:r>
              <a:r>
                <a:rPr lang="en-US" b="0" dirty="0" err="1" smtClean="0">
                  <a:solidFill>
                    <a:srgbClr val="58585A"/>
                  </a:solidFill>
                  <a:latin typeface="Arial" panose="020B0604020202020204" pitchFamily="34" charset="0"/>
                  <a:cs typeface="Arial" panose="020B0604020202020204" pitchFamily="34" charset="0"/>
                </a:rPr>
                <a:t>méthode</a:t>
              </a:r>
              <a:r>
                <a:rPr lang="en-US" b="0" dirty="0" smtClean="0">
                  <a:solidFill>
                    <a:srgbClr val="58585A"/>
                  </a:solidFill>
                  <a:latin typeface="Arial" panose="020B0604020202020204" pitchFamily="34" charset="0"/>
                  <a:cs typeface="Arial" panose="020B0604020202020204" pitchFamily="34" charset="0"/>
                </a:rPr>
                <a:t> de </a:t>
              </a:r>
              <a:r>
                <a:rPr lang="en-US" b="0" dirty="0" err="1" smtClean="0">
                  <a:solidFill>
                    <a:srgbClr val="58585A"/>
                  </a:solidFill>
                  <a:latin typeface="Arial" panose="020B0604020202020204" pitchFamily="34" charset="0"/>
                  <a:cs typeface="Arial" panose="020B0604020202020204" pitchFamily="34" charset="0"/>
                </a:rPr>
                <a:t>regrouperment</a:t>
              </a:r>
              <a:endParaRPr lang="en-AU" b="0" dirty="0">
                <a:solidFill>
                  <a:srgbClr val="58585A"/>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8574ADCB-586D-D752-924D-A730613736C7}"/>
                </a:ext>
              </a:extLst>
            </p:cNvPr>
            <p:cNvSpPr/>
            <p:nvPr/>
          </p:nvSpPr>
          <p:spPr>
            <a:xfrm>
              <a:off x="670000" y="7366659"/>
              <a:ext cx="4852228"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Sep 2023</a:t>
              </a:r>
              <a:endParaRPr lang="en-AU" sz="4000" dirty="0"/>
            </a:p>
          </p:txBody>
        </p:sp>
        <p:sp>
          <p:nvSpPr>
            <p:cNvPr id="25" name="TextBox 24">
              <a:extLst>
                <a:ext uri="{FF2B5EF4-FFF2-40B4-BE49-F238E27FC236}">
                  <a16:creationId xmlns:a16="http://schemas.microsoft.com/office/drawing/2014/main" id="{7664D769-E694-481B-E217-AA3267FA1924}"/>
                </a:ext>
              </a:extLst>
            </p:cNvPr>
            <p:cNvSpPr txBox="1"/>
            <p:nvPr/>
          </p:nvSpPr>
          <p:spPr>
            <a:xfrm>
              <a:off x="7665403" y="8974114"/>
              <a:ext cx="3169083" cy="2122351"/>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Le </a:t>
              </a:r>
              <a:r>
                <a:rPr lang="en-US" b="0" dirty="0" err="1" smtClean="0">
                  <a:solidFill>
                    <a:srgbClr val="58585A"/>
                  </a:solidFill>
                  <a:latin typeface="Arial" panose="020B0604020202020204" pitchFamily="34" charset="0"/>
                  <a:cs typeface="Arial" panose="020B0604020202020204" pitchFamily="34" charset="0"/>
                </a:rPr>
                <a:t>formulaire</a:t>
              </a:r>
              <a:r>
                <a:rPr lang="en-US" b="0" dirty="0" smtClean="0">
                  <a:solidFill>
                    <a:srgbClr val="58585A"/>
                  </a:solidFill>
                  <a:latin typeface="Arial" panose="020B0604020202020204" pitchFamily="34" charset="0"/>
                  <a:cs typeface="Arial" panose="020B0604020202020204" pitchFamily="34" charset="0"/>
                </a:rPr>
                <a:t> de </a:t>
              </a:r>
              <a:r>
                <a:rPr lang="en-US" b="0" dirty="0" err="1" smtClean="0">
                  <a:solidFill>
                    <a:srgbClr val="58585A"/>
                  </a:solidFill>
                  <a:latin typeface="Arial" panose="020B0604020202020204" pitchFamily="34" charset="0"/>
                  <a:cs typeface="Arial" panose="020B0604020202020204" pitchFamily="34" charset="0"/>
                </a:rPr>
                <a:t>Préférences</a:t>
              </a:r>
              <a:r>
                <a:rPr lang="en-US" b="0" dirty="0" smtClean="0">
                  <a:solidFill>
                    <a:srgbClr val="58585A"/>
                  </a:solidFill>
                  <a:latin typeface="Arial" panose="020B0604020202020204" pitchFamily="34" charset="0"/>
                  <a:cs typeface="Arial" panose="020B0604020202020204" pitchFamily="34" charset="0"/>
                </a:rPr>
                <a:t> du Club </a:t>
              </a:r>
              <a:r>
                <a:rPr lang="en-US" b="0" dirty="0" err="1" smtClean="0">
                  <a:solidFill>
                    <a:srgbClr val="58585A"/>
                  </a:solidFill>
                  <a:latin typeface="Arial" panose="020B0604020202020204" pitchFamily="34" charset="0"/>
                  <a:cs typeface="Arial" panose="020B0604020202020204" pitchFamily="34" charset="0"/>
                </a:rPr>
                <a:t>devra</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être</a:t>
              </a:r>
              <a:r>
                <a:rPr lang="en-US" b="0" dirty="0">
                  <a:solidFill>
                    <a:srgbClr val="58585A"/>
                  </a:solidFill>
                  <a:latin typeface="Arial" panose="020B0604020202020204" pitchFamily="34" charset="0"/>
                  <a:cs typeface="Arial" panose="020B0604020202020204" pitchFamily="34" charset="0"/>
                </a:rPr>
                <a:t> </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soumis</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avant</a:t>
              </a:r>
              <a:r>
                <a:rPr lang="en-US" b="0" dirty="0" smtClean="0">
                  <a:solidFill>
                    <a:srgbClr val="58585A"/>
                  </a:solidFill>
                  <a:latin typeface="Arial" panose="020B0604020202020204" pitchFamily="34" charset="0"/>
                  <a:cs typeface="Arial" panose="020B0604020202020204" pitchFamily="34" charset="0"/>
                </a:rPr>
                <a:t> le 29/10</a:t>
              </a:r>
              <a:endParaRPr lang="en-AU" b="0" dirty="0">
                <a:solidFill>
                  <a:srgbClr val="58585A"/>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01CD281-2401-AD14-D7D9-D83F09A9AE48}"/>
                </a:ext>
              </a:extLst>
            </p:cNvPr>
            <p:cNvSpPr txBox="1"/>
            <p:nvPr/>
          </p:nvSpPr>
          <p:spPr>
            <a:xfrm>
              <a:off x="9671926" y="3484561"/>
              <a:ext cx="3450821" cy="3346786"/>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Les </a:t>
              </a:r>
              <a:r>
                <a:rPr lang="en-US" b="0" dirty="0" err="1" smtClean="0">
                  <a:solidFill>
                    <a:srgbClr val="58585A"/>
                  </a:solidFill>
                  <a:latin typeface="Arial" panose="020B0604020202020204" pitchFamily="34" charset="0"/>
                  <a:cs typeface="Arial" panose="020B0604020202020204" pitchFamily="34" charset="0"/>
                </a:rPr>
                <a:t>Représentants</a:t>
              </a:r>
              <a:r>
                <a:rPr lang="en-US" b="0" dirty="0" smtClean="0">
                  <a:solidFill>
                    <a:srgbClr val="58585A"/>
                  </a:solidFill>
                  <a:latin typeface="Arial" panose="020B0604020202020204" pitchFamily="34" charset="0"/>
                  <a:cs typeface="Arial" panose="020B0604020202020204" pitchFamily="34" charset="0"/>
                </a:rPr>
                <a:t> de Districts et de </a:t>
              </a:r>
              <a:r>
                <a:rPr lang="en-US" b="0" dirty="0" err="1" smtClean="0">
                  <a:solidFill>
                    <a:srgbClr val="58585A"/>
                  </a:solidFill>
                  <a:latin typeface="Arial" panose="020B0604020202020204" pitchFamily="34" charset="0"/>
                  <a:cs typeface="Arial" panose="020B0604020202020204" pitchFamily="34" charset="0"/>
                </a:rPr>
                <a:t>Régionalisation</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examineront</a:t>
              </a:r>
              <a:r>
                <a:rPr lang="en-US" b="0" dirty="0" smtClean="0">
                  <a:solidFill>
                    <a:srgbClr val="58585A"/>
                  </a:solidFill>
                  <a:latin typeface="Arial" panose="020B0604020202020204" pitchFamily="34" charset="0"/>
                  <a:cs typeface="Arial" panose="020B0604020202020204" pitchFamily="34" charset="0"/>
                </a:rPr>
                <a:t> les </a:t>
              </a:r>
              <a:r>
                <a:rPr lang="en-US" b="0" dirty="0" err="1" smtClean="0">
                  <a:solidFill>
                    <a:srgbClr val="58585A"/>
                  </a:solidFill>
                  <a:latin typeface="Arial" panose="020B0604020202020204" pitchFamily="34" charset="0"/>
                  <a:cs typeface="Arial" panose="020B0604020202020204" pitchFamily="34" charset="0"/>
                </a:rPr>
                <a:t>resultats</a:t>
              </a:r>
              <a:r>
                <a:rPr lang="en-US" b="0" dirty="0" smtClean="0">
                  <a:solidFill>
                    <a:srgbClr val="58585A"/>
                  </a:solidFill>
                  <a:latin typeface="Arial" panose="020B0604020202020204" pitchFamily="34" charset="0"/>
                  <a:cs typeface="Arial" panose="020B0604020202020204" pitchFamily="34" charset="0"/>
                </a:rPr>
                <a:t> de </a:t>
              </a:r>
              <a:r>
                <a:rPr lang="en-US" b="0" dirty="0" err="1" smtClean="0">
                  <a:solidFill>
                    <a:srgbClr val="58585A"/>
                  </a:solidFill>
                  <a:latin typeface="Arial" panose="020B0604020202020204" pitchFamily="34" charset="0"/>
                  <a:cs typeface="Arial" panose="020B0604020202020204" pitchFamily="34" charset="0"/>
                </a:rPr>
                <a:t>l’enquête</a:t>
              </a:r>
              <a:r>
                <a:rPr lang="en-US" b="0" dirty="0" smtClean="0">
                  <a:solidFill>
                    <a:srgbClr val="58585A"/>
                  </a:solidFill>
                  <a:latin typeface="Arial" panose="020B0604020202020204" pitchFamily="34" charset="0"/>
                  <a:cs typeface="Arial" panose="020B0604020202020204" pitchFamily="34" charset="0"/>
                </a:rPr>
                <a:t> et </a:t>
              </a:r>
              <a:r>
                <a:rPr lang="en-US" b="0" dirty="0" err="1" smtClean="0">
                  <a:solidFill>
                    <a:srgbClr val="58585A"/>
                  </a:solidFill>
                  <a:latin typeface="Arial" panose="020B0604020202020204" pitchFamily="34" charset="0"/>
                  <a:cs typeface="Arial" panose="020B0604020202020204" pitchFamily="34" charset="0"/>
                </a:rPr>
                <a:t>regrouperont</a:t>
              </a:r>
              <a:r>
                <a:rPr lang="en-US" b="0" dirty="0" smtClean="0">
                  <a:solidFill>
                    <a:srgbClr val="58585A"/>
                  </a:solidFill>
                  <a:latin typeface="Arial" panose="020B0604020202020204" pitchFamily="34" charset="0"/>
                  <a:cs typeface="Arial" panose="020B0604020202020204" pitchFamily="34" charset="0"/>
                </a:rPr>
                <a:t> les clubs </a:t>
              </a:r>
              <a:endParaRPr lang="en-AU" b="0" dirty="0">
                <a:solidFill>
                  <a:srgbClr val="58585A"/>
                </a:solidFill>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04ADF5CF-6A4C-7BF2-3D60-F67AAEFC75C5}"/>
                </a:ext>
              </a:extLst>
            </p:cNvPr>
            <p:cNvSpPr/>
            <p:nvPr/>
          </p:nvSpPr>
          <p:spPr>
            <a:xfrm>
              <a:off x="5585141" y="7366659"/>
              <a:ext cx="4852223"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Oct 2023</a:t>
              </a:r>
              <a:endParaRPr lang="en-AU" sz="4000" dirty="0"/>
            </a:p>
          </p:txBody>
        </p:sp>
        <p:sp>
          <p:nvSpPr>
            <p:cNvPr id="36" name="TextBox 35">
              <a:extLst>
                <a:ext uri="{FF2B5EF4-FFF2-40B4-BE49-F238E27FC236}">
                  <a16:creationId xmlns:a16="http://schemas.microsoft.com/office/drawing/2014/main" id="{16596045-E6E5-1997-D140-548F97DE4820}"/>
                </a:ext>
              </a:extLst>
            </p:cNvPr>
            <p:cNvSpPr txBox="1"/>
            <p:nvPr/>
          </p:nvSpPr>
          <p:spPr>
            <a:xfrm>
              <a:off x="12918198" y="8974114"/>
              <a:ext cx="2958833" cy="2122351"/>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Les GCR </a:t>
              </a:r>
              <a:r>
                <a:rPr lang="en-US" b="0" dirty="0" err="1" smtClean="0">
                  <a:solidFill>
                    <a:srgbClr val="58585A"/>
                  </a:solidFill>
                  <a:latin typeface="Arial" panose="020B0604020202020204" pitchFamily="34" charset="0"/>
                  <a:cs typeface="Arial" panose="020B0604020202020204" pitchFamily="34" charset="0"/>
                </a:rPr>
                <a:t>constitués</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devraient</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être</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annoncés</a:t>
              </a:r>
              <a:r>
                <a:rPr lang="en-US" b="0" dirty="0" smtClean="0">
                  <a:solidFill>
                    <a:srgbClr val="58585A"/>
                  </a:solidFill>
                  <a:latin typeface="Arial" panose="020B0604020202020204" pitchFamily="34" charset="0"/>
                  <a:cs typeface="Arial" panose="020B0604020202020204" pitchFamily="34" charset="0"/>
                </a:rPr>
                <a:t> aux clubs</a:t>
              </a:r>
              <a:endParaRPr lang="en-AU" b="0" dirty="0">
                <a:solidFill>
                  <a:srgbClr val="58585A"/>
                </a:solidFill>
                <a:latin typeface="Arial" panose="020B0604020202020204" pitchFamily="34" charset="0"/>
                <a:cs typeface="Arial" panose="020B0604020202020204" pitchFamily="34" charset="0"/>
              </a:endParaRPr>
            </a:p>
          </p:txBody>
        </p:sp>
        <p:sp>
          <p:nvSpPr>
            <p:cNvPr id="37" name="Arrow: Pentagon 36">
              <a:extLst>
                <a:ext uri="{FF2B5EF4-FFF2-40B4-BE49-F238E27FC236}">
                  <a16:creationId xmlns:a16="http://schemas.microsoft.com/office/drawing/2014/main" id="{8167F4A4-EC0B-65EF-024C-DE9016A2ABE7}"/>
                </a:ext>
              </a:extLst>
            </p:cNvPr>
            <p:cNvSpPr/>
            <p:nvPr/>
          </p:nvSpPr>
          <p:spPr>
            <a:xfrm>
              <a:off x="10500283" y="7366659"/>
              <a:ext cx="4852219"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Nov 2023</a:t>
              </a:r>
              <a:endParaRPr lang="en-AU" sz="4000" dirty="0"/>
            </a:p>
          </p:txBody>
        </p:sp>
        <p:sp>
          <p:nvSpPr>
            <p:cNvPr id="39" name="TextBox 38">
              <a:extLst>
                <a:ext uri="{FF2B5EF4-FFF2-40B4-BE49-F238E27FC236}">
                  <a16:creationId xmlns:a16="http://schemas.microsoft.com/office/drawing/2014/main" id="{DE798D22-9E7D-366C-3F15-C98788527953}"/>
                </a:ext>
              </a:extLst>
            </p:cNvPr>
            <p:cNvSpPr txBox="1"/>
            <p:nvPr/>
          </p:nvSpPr>
          <p:spPr>
            <a:xfrm>
              <a:off x="19233908" y="3493884"/>
              <a:ext cx="3272382" cy="3785652"/>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Avec le </a:t>
              </a:r>
              <a:r>
                <a:rPr lang="en-US" b="0" dirty="0" err="1" smtClean="0">
                  <a:solidFill>
                    <a:srgbClr val="58585A"/>
                  </a:solidFill>
                  <a:latin typeface="Arial" panose="020B0604020202020204" pitchFamily="34" charset="0"/>
                  <a:cs typeface="Arial" panose="020B0604020202020204" pitchFamily="34" charset="0"/>
                </a:rPr>
                <a:t>soutien</a:t>
              </a:r>
              <a:r>
                <a:rPr lang="en-US" b="0" dirty="0" smtClean="0">
                  <a:solidFill>
                    <a:srgbClr val="58585A"/>
                  </a:solidFill>
                  <a:latin typeface="Arial" panose="020B0604020202020204" pitchFamily="34" charset="0"/>
                  <a:cs typeface="Arial" panose="020B0604020202020204" pitchFamily="34" charset="0"/>
                </a:rPr>
                <a:t> des </a:t>
              </a:r>
              <a:r>
                <a:rPr lang="en-US" b="0" dirty="0" err="1" smtClean="0">
                  <a:solidFill>
                    <a:srgbClr val="58585A"/>
                  </a:solidFill>
                  <a:latin typeface="Arial" panose="020B0604020202020204" pitchFamily="34" charset="0"/>
                  <a:cs typeface="Arial" panose="020B0604020202020204" pitchFamily="34" charset="0"/>
                </a:rPr>
                <a:t>Dirigeants</a:t>
              </a:r>
              <a:r>
                <a:rPr lang="en-US" b="0" dirty="0" smtClean="0">
                  <a:solidFill>
                    <a:srgbClr val="58585A"/>
                  </a:solidFill>
                  <a:latin typeface="Arial" panose="020B0604020202020204" pitchFamily="34" charset="0"/>
                  <a:cs typeface="Arial" panose="020B0604020202020204" pitchFamily="34" charset="0"/>
                </a:rPr>
                <a:t> du District, les GCR se </a:t>
              </a:r>
              <a:r>
                <a:rPr lang="en-US" b="0" dirty="0" err="1" smtClean="0">
                  <a:solidFill>
                    <a:srgbClr val="58585A"/>
                  </a:solidFill>
                  <a:latin typeface="Arial" panose="020B0604020202020204" pitchFamily="34" charset="0"/>
                  <a:cs typeface="Arial" panose="020B0604020202020204" pitchFamily="34" charset="0"/>
                </a:rPr>
                <a:t>réuniront</a:t>
              </a:r>
              <a:r>
                <a:rPr lang="en-US" b="0" dirty="0" smtClean="0">
                  <a:solidFill>
                    <a:srgbClr val="58585A"/>
                  </a:solidFill>
                  <a:latin typeface="Arial" panose="020B0604020202020204" pitchFamily="34" charset="0"/>
                  <a:cs typeface="Arial" panose="020B0604020202020204" pitchFamily="34" charset="0"/>
                </a:rPr>
                <a:t> pour determiner comment </a:t>
              </a:r>
              <a:r>
                <a:rPr lang="en-US" b="0" dirty="0" err="1" smtClean="0">
                  <a:solidFill>
                    <a:srgbClr val="58585A"/>
                  </a:solidFill>
                  <a:latin typeface="Arial" panose="020B0604020202020204" pitchFamily="34" charset="0"/>
                  <a:cs typeface="Arial" panose="020B0604020202020204" pitchFamily="34" charset="0"/>
                </a:rPr>
                <a:t>ils</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collaboreront</a:t>
              </a:r>
              <a:r>
                <a:rPr lang="en-US" b="0" dirty="0" smtClean="0">
                  <a:solidFill>
                    <a:srgbClr val="58585A"/>
                  </a:solidFill>
                  <a:latin typeface="Arial" panose="020B0604020202020204" pitchFamily="34" charset="0"/>
                  <a:cs typeface="Arial" panose="020B0604020202020204" pitchFamily="34" charset="0"/>
                </a:rPr>
                <a:t> ensemble</a:t>
              </a:r>
              <a:endParaRPr lang="en-AU" b="0" dirty="0">
                <a:solidFill>
                  <a:srgbClr val="58585A"/>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4B8618-B243-6E8C-B1C5-2EA7BD787B41}"/>
                </a:ext>
              </a:extLst>
            </p:cNvPr>
            <p:cNvSpPr txBox="1"/>
            <p:nvPr/>
          </p:nvSpPr>
          <p:spPr>
            <a:xfrm>
              <a:off x="20981889" y="8956136"/>
              <a:ext cx="2795025" cy="2122351"/>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Appel à candidature pour les RCR et </a:t>
              </a:r>
              <a:r>
                <a:rPr lang="en-US" b="0" dirty="0" err="1" smtClean="0">
                  <a:solidFill>
                    <a:srgbClr val="58585A"/>
                  </a:solidFill>
                  <a:latin typeface="Arial" panose="020B0604020202020204" pitchFamily="34" charset="0"/>
                  <a:cs typeface="Arial" panose="020B0604020202020204" pitchFamily="34" charset="0"/>
                </a:rPr>
                <a:t>organisation</a:t>
              </a:r>
              <a:r>
                <a:rPr lang="en-US" b="0" dirty="0" smtClean="0">
                  <a:solidFill>
                    <a:srgbClr val="58585A"/>
                  </a:solidFill>
                  <a:latin typeface="Arial" panose="020B0604020202020204" pitchFamily="34" charset="0"/>
                  <a:cs typeface="Arial" panose="020B0604020202020204" pitchFamily="34" charset="0"/>
                </a:rPr>
                <a:t> des </a:t>
              </a:r>
              <a:r>
                <a:rPr lang="en-US" b="0" dirty="0" err="1" smtClean="0">
                  <a:solidFill>
                    <a:srgbClr val="58585A"/>
                  </a:solidFill>
                  <a:latin typeface="Arial" panose="020B0604020202020204" pitchFamily="34" charset="0"/>
                  <a:cs typeface="Arial" panose="020B0604020202020204" pitchFamily="34" charset="0"/>
                </a:rPr>
                <a:t>élections</a:t>
              </a:r>
              <a:endParaRPr lang="en-AU" b="0" dirty="0">
                <a:solidFill>
                  <a:srgbClr val="58585A"/>
                </a:solidFill>
                <a:latin typeface="Arial" panose="020B0604020202020204" pitchFamily="34" charset="0"/>
                <a:cs typeface="Arial" panose="020B0604020202020204" pitchFamily="34" charset="0"/>
              </a:endParaRPr>
            </a:p>
          </p:txBody>
        </p:sp>
        <p:sp>
          <p:nvSpPr>
            <p:cNvPr id="45" name="Arrow: Pentagon 44">
              <a:extLst>
                <a:ext uri="{FF2B5EF4-FFF2-40B4-BE49-F238E27FC236}">
                  <a16:creationId xmlns:a16="http://schemas.microsoft.com/office/drawing/2014/main" id="{26074F59-6978-E2F4-5C78-BC7EC963FE36}"/>
                </a:ext>
              </a:extLst>
            </p:cNvPr>
            <p:cNvSpPr/>
            <p:nvPr/>
          </p:nvSpPr>
          <p:spPr>
            <a:xfrm>
              <a:off x="15415425" y="7405956"/>
              <a:ext cx="4852215"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Dec 2023</a:t>
              </a:r>
              <a:endParaRPr lang="en-AU" sz="4000" dirty="0"/>
            </a:p>
          </p:txBody>
        </p:sp>
        <p:sp>
          <p:nvSpPr>
            <p:cNvPr id="46" name="Arrow: Pentagon 45">
              <a:extLst>
                <a:ext uri="{FF2B5EF4-FFF2-40B4-BE49-F238E27FC236}">
                  <a16:creationId xmlns:a16="http://schemas.microsoft.com/office/drawing/2014/main" id="{F0F6C614-D598-612F-E3DD-284053DC961D}"/>
                </a:ext>
              </a:extLst>
            </p:cNvPr>
            <p:cNvSpPr/>
            <p:nvPr/>
          </p:nvSpPr>
          <p:spPr>
            <a:xfrm>
              <a:off x="20330568" y="7374638"/>
              <a:ext cx="3446346"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Feb/Mar 2024</a:t>
              </a:r>
              <a:endParaRPr lang="en-AU" sz="4000" dirty="0"/>
            </a:p>
          </p:txBody>
        </p:sp>
        <p:cxnSp>
          <p:nvCxnSpPr>
            <p:cNvPr id="50" name="Straight Connector 49">
              <a:extLst>
                <a:ext uri="{FF2B5EF4-FFF2-40B4-BE49-F238E27FC236}">
                  <a16:creationId xmlns:a16="http://schemas.microsoft.com/office/drawing/2014/main" id="{2F08D873-3CFA-17BA-59A8-1253C27FDBC5}"/>
                </a:ext>
              </a:extLst>
            </p:cNvPr>
            <p:cNvCxnSpPr/>
            <p:nvPr/>
          </p:nvCxnSpPr>
          <p:spPr>
            <a:xfrm>
              <a:off x="958830" y="64804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E26193-77C6-D563-84C2-75285A95AD53}"/>
                </a:ext>
              </a:extLst>
            </p:cNvPr>
            <p:cNvCxnSpPr>
              <a:cxnSpLocks/>
            </p:cNvCxnSpPr>
            <p:nvPr/>
          </p:nvCxnSpPr>
          <p:spPr>
            <a:xfrm flipV="1">
              <a:off x="6648601" y="6834638"/>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8431DB-740F-3BC7-9246-DEB208BD9DE2}"/>
                </a:ext>
              </a:extLst>
            </p:cNvPr>
            <p:cNvCxnSpPr>
              <a:cxnSpLocks/>
            </p:cNvCxnSpPr>
            <p:nvPr/>
          </p:nvCxnSpPr>
          <p:spPr>
            <a:xfrm flipV="1">
              <a:off x="9249945" y="8407573"/>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9D6B5E3-C2DF-6707-5D7E-323A74E36A9A}"/>
                </a:ext>
              </a:extLst>
            </p:cNvPr>
            <p:cNvCxnSpPr>
              <a:cxnSpLocks/>
            </p:cNvCxnSpPr>
            <p:nvPr/>
          </p:nvCxnSpPr>
          <p:spPr>
            <a:xfrm flipV="1">
              <a:off x="11391107" y="6830371"/>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7001375-99A1-955A-26A7-F0B59A689F6C}"/>
                </a:ext>
              </a:extLst>
            </p:cNvPr>
            <p:cNvCxnSpPr>
              <a:cxnSpLocks/>
            </p:cNvCxnSpPr>
            <p:nvPr/>
          </p:nvCxnSpPr>
          <p:spPr>
            <a:xfrm flipV="1">
              <a:off x="14397615" y="841555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9FD30A-9DD4-6A55-A7F2-69D54E27D3C2}"/>
                </a:ext>
              </a:extLst>
            </p:cNvPr>
            <p:cNvCxnSpPr>
              <a:cxnSpLocks/>
            </p:cNvCxnSpPr>
            <p:nvPr/>
          </p:nvCxnSpPr>
          <p:spPr>
            <a:xfrm flipV="1">
              <a:off x="20870099" y="6825173"/>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034A21C-76F3-8C23-696C-4F24EBE2300D}"/>
                </a:ext>
              </a:extLst>
            </p:cNvPr>
            <p:cNvCxnSpPr>
              <a:cxnSpLocks/>
            </p:cNvCxnSpPr>
            <p:nvPr/>
          </p:nvCxnSpPr>
          <p:spPr>
            <a:xfrm flipV="1">
              <a:off x="22426805" y="8430156"/>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59EBD41-C84C-B6DF-E667-12C26F872760}"/>
                </a:ext>
              </a:extLst>
            </p:cNvPr>
            <p:cNvSpPr txBox="1"/>
            <p:nvPr/>
          </p:nvSpPr>
          <p:spPr>
            <a:xfrm>
              <a:off x="1317239" y="3981424"/>
              <a:ext cx="3045758" cy="2530496"/>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Ateliers </a:t>
              </a:r>
              <a:r>
                <a:rPr lang="en-US" b="0" dirty="0" err="1" smtClean="0">
                  <a:solidFill>
                    <a:srgbClr val="58585A"/>
                  </a:solidFill>
                  <a:latin typeface="Arial" panose="020B0604020202020204" pitchFamily="34" charset="0"/>
                  <a:cs typeface="Arial" panose="020B0604020202020204" pitchFamily="34" charset="0"/>
                </a:rPr>
                <a:t>en</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ligne</a:t>
              </a:r>
              <a:r>
                <a:rPr lang="en-US" b="0" dirty="0" smtClean="0">
                  <a:solidFill>
                    <a:srgbClr val="58585A"/>
                  </a:solidFill>
                  <a:latin typeface="Arial" panose="020B0604020202020204" pitchFamily="34" charset="0"/>
                  <a:cs typeface="Arial" panose="020B0604020202020204" pitchFamily="34" charset="0"/>
                </a:rPr>
                <a:t>   Presidents, AG, </a:t>
              </a:r>
              <a:r>
                <a:rPr lang="en-US" b="0" dirty="0" err="1" smtClean="0">
                  <a:solidFill>
                    <a:srgbClr val="58585A"/>
                  </a:solidFill>
                  <a:latin typeface="Arial" panose="020B0604020202020204" pitchFamily="34" charset="0"/>
                  <a:cs typeface="Arial" panose="020B0604020202020204" pitchFamily="34" charset="0"/>
                </a:rPr>
                <a:t>Gouverneurs</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Représentants</a:t>
              </a:r>
              <a:r>
                <a:rPr lang="en-US" b="0" dirty="0" smtClean="0">
                  <a:solidFill>
                    <a:srgbClr val="58585A"/>
                  </a:solidFill>
                  <a:latin typeface="Arial" panose="020B0604020202020204" pitchFamily="34" charset="0"/>
                  <a:cs typeface="Arial" panose="020B0604020202020204" pitchFamily="34" charset="0"/>
                </a:rPr>
                <a:t> de District de </a:t>
              </a:r>
              <a:r>
                <a:rPr lang="en-US" b="0" dirty="0" err="1" smtClean="0">
                  <a:solidFill>
                    <a:srgbClr val="58585A"/>
                  </a:solidFill>
                  <a:latin typeface="Arial" panose="020B0604020202020204" pitchFamily="34" charset="0"/>
                  <a:cs typeface="Arial" panose="020B0604020202020204" pitchFamily="34" charset="0"/>
                </a:rPr>
                <a:t>Régionalisation</a:t>
              </a:r>
              <a:endParaRPr lang="en-AU" b="0" dirty="0">
                <a:solidFill>
                  <a:srgbClr val="58585A"/>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39B0BEB-63F8-CD12-4FFD-509044D25CB7}"/>
                </a:ext>
              </a:extLst>
            </p:cNvPr>
            <p:cNvCxnSpPr>
              <a:cxnSpLocks/>
            </p:cNvCxnSpPr>
            <p:nvPr/>
          </p:nvCxnSpPr>
          <p:spPr>
            <a:xfrm flipV="1">
              <a:off x="2842533" y="6837928"/>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AD59217-F780-45D0-938F-38FED287B88C}"/>
                </a:ext>
              </a:extLst>
            </p:cNvPr>
            <p:cNvSpPr txBox="1"/>
            <p:nvPr/>
          </p:nvSpPr>
          <p:spPr>
            <a:xfrm>
              <a:off x="15265916" y="4898936"/>
              <a:ext cx="2794306" cy="1714207"/>
            </a:xfrm>
            <a:prstGeom prst="rect">
              <a:avLst/>
            </a:prstGeom>
            <a:noFill/>
            <a:ln>
              <a:solidFill>
                <a:srgbClr val="FFC000"/>
              </a:solidFill>
            </a:ln>
          </p:spPr>
          <p:txBody>
            <a:bodyPr wrap="square">
              <a:spAutoFit/>
            </a:bodyPr>
            <a:lstStyle/>
            <a:p>
              <a:pPr algn="ctr"/>
              <a:r>
                <a:rPr lang="en-US" b="0" dirty="0" smtClean="0">
                  <a:solidFill>
                    <a:srgbClr val="58585A"/>
                  </a:solidFill>
                  <a:latin typeface="Arial" panose="020B0604020202020204" pitchFamily="34" charset="0"/>
                  <a:cs typeface="Arial" panose="020B0604020202020204" pitchFamily="34" charset="0"/>
                </a:rPr>
                <a:t>Les GCR </a:t>
              </a:r>
              <a:r>
                <a:rPr lang="en-US" b="0" dirty="0" err="1" smtClean="0">
                  <a:solidFill>
                    <a:srgbClr val="58585A"/>
                  </a:solidFill>
                  <a:latin typeface="Arial" panose="020B0604020202020204" pitchFamily="34" charset="0"/>
                  <a:cs typeface="Arial" panose="020B0604020202020204" pitchFamily="34" charset="0"/>
                </a:rPr>
                <a:t>établiront</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leurs</a:t>
              </a:r>
              <a:r>
                <a:rPr lang="en-US" b="0" dirty="0" smtClean="0">
                  <a:solidFill>
                    <a:srgbClr val="58585A"/>
                  </a:solidFill>
                  <a:latin typeface="Arial" panose="020B0604020202020204" pitchFamily="34" charset="0"/>
                  <a:cs typeface="Arial" panose="020B0604020202020204" pitchFamily="34" charset="0"/>
                </a:rPr>
                <a:t> </a:t>
              </a:r>
              <a:r>
                <a:rPr lang="en-US" b="0" dirty="0" err="1" smtClean="0">
                  <a:solidFill>
                    <a:srgbClr val="58585A"/>
                  </a:solidFill>
                  <a:latin typeface="Arial" panose="020B0604020202020204" pitchFamily="34" charset="0"/>
                  <a:cs typeface="Arial" panose="020B0604020202020204" pitchFamily="34" charset="0"/>
                </a:rPr>
                <a:t>calendrier</a:t>
              </a:r>
              <a:r>
                <a:rPr lang="en-US" b="0" dirty="0" smtClean="0">
                  <a:solidFill>
                    <a:srgbClr val="58585A"/>
                  </a:solidFill>
                  <a:latin typeface="Arial" panose="020B0604020202020204" pitchFamily="34" charset="0"/>
                  <a:cs typeface="Arial" panose="020B0604020202020204" pitchFamily="34" charset="0"/>
                </a:rPr>
                <a:t> de </a:t>
              </a:r>
              <a:r>
                <a:rPr lang="en-US" b="0" dirty="0" err="1" smtClean="0">
                  <a:solidFill>
                    <a:srgbClr val="58585A"/>
                  </a:solidFill>
                  <a:latin typeface="Arial" panose="020B0604020202020204" pitchFamily="34" charset="0"/>
                  <a:cs typeface="Arial" panose="020B0604020202020204" pitchFamily="34" charset="0"/>
                </a:rPr>
                <a:t>réunions</a:t>
              </a:r>
              <a:endParaRPr lang="en-AU" b="0" dirty="0">
                <a:solidFill>
                  <a:srgbClr val="58585A"/>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7EAFA7B-24C3-3052-F943-B5B37371860A}"/>
                </a:ext>
              </a:extLst>
            </p:cNvPr>
            <p:cNvCxnSpPr>
              <a:cxnSpLocks/>
            </p:cNvCxnSpPr>
            <p:nvPr/>
          </p:nvCxnSpPr>
          <p:spPr>
            <a:xfrm flipV="1">
              <a:off x="16663069" y="6843746"/>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46826244"/>
      </p:ext>
      <p:ext uri="db4824ee-58ba-4bd1-b029-b0e19f59b0e4">
        <p14:creationId xmlns:a16="http://schemas.microsoft.com/office/drawing/2014/main\" xmlns:p14="http://schemas.microsoft.com/office/powerpoint/2010/main" xmlns="" val="271479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8909B-5B13-02A5-2FB1-14C4C9F2A68E}"/>
              </a:ext>
            </a:extLst>
          </p:cNvPr>
          <p:cNvSpPr/>
          <p:nvPr/>
        </p:nvSpPr>
        <p:spPr>
          <a:xfrm>
            <a:off x="0" y="-300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pic>
        <p:nvPicPr>
          <p:cNvPr id="14" name="Picture 13">
            <a:extLst>
              <a:ext uri="{FF2B5EF4-FFF2-40B4-BE49-F238E27FC236}">
                <a16:creationId xmlns:a16="http://schemas.microsoft.com/office/drawing/2014/main" id="{2DEC19FA-D0DD-4408-1C05-6D8855ADE604}"/>
              </a:ext>
            </a:extLst>
          </p:cNvPr>
          <p:cNvPicPr>
            <a:picLocks noChangeAspect="1"/>
          </p:cNvPicPr>
          <p:nvPr/>
        </p:nvPicPr>
        <p:blipFill rotWithShape="1">
          <a:blip r:embed="rId3"/>
          <a:srcRect b="13246"/>
          <a:stretch/>
        </p:blipFill>
        <p:spPr>
          <a:xfrm>
            <a:off x="6514322" y="7864290"/>
            <a:ext cx="11355356" cy="5639530"/>
          </a:xfrm>
          <a:prstGeom prst="rect">
            <a:avLst/>
          </a:prstGeom>
        </p:spPr>
      </p:pic>
      <p:sp>
        <p:nvSpPr>
          <p:cNvPr id="2" name="TextBox 1">
            <a:extLst>
              <a:ext uri="{FF2B5EF4-FFF2-40B4-BE49-F238E27FC236}">
                <a16:creationId xmlns:a16="http://schemas.microsoft.com/office/drawing/2014/main" id="{AC716204-82A1-FE0F-0AAA-F76D8EFC5F7F}"/>
              </a:ext>
            </a:extLst>
          </p:cNvPr>
          <p:cNvSpPr txBox="1"/>
          <p:nvPr/>
        </p:nvSpPr>
        <p:spPr>
          <a:xfrm>
            <a:off x="50800" y="1676956"/>
            <a:ext cx="24384000"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8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kumimoji="0" lang="en-AU" sz="9600" b="0" i="0" u="none" strike="noStrike" kern="1200" cap="none" spc="90" normalizeH="0" baseline="0" dirty="0" smtClean="0">
                <a:ln>
                  <a:noFill/>
                </a:ln>
                <a:solidFill>
                  <a:srgbClr val="F7A81B"/>
                </a:solidFill>
                <a:effectLst/>
                <a:uFillTx/>
                <a:latin typeface="Frutiger LT Std 45 Light"/>
                <a:ea typeface="Helvetica Neue"/>
                <a:cs typeface="Helvetica Neue"/>
                <a:sym typeface="Helvetica Neue"/>
              </a:rPr>
              <a:t>Pour plus </a:t>
            </a:r>
            <a:r>
              <a:rPr kumimoji="0" lang="en-AU" sz="9600" b="0" i="0" u="none" strike="noStrike" kern="1200" cap="none" spc="90" normalizeH="0" baseline="0" dirty="0" err="1" smtClean="0">
                <a:ln>
                  <a:noFill/>
                </a:ln>
                <a:solidFill>
                  <a:srgbClr val="F7A81B"/>
                </a:solidFill>
                <a:effectLst/>
                <a:uFillTx/>
                <a:latin typeface="Frutiger LT Std 45 Light"/>
                <a:ea typeface="Helvetica Neue"/>
                <a:cs typeface="Helvetica Neue"/>
                <a:sym typeface="Helvetica Neue"/>
              </a:rPr>
              <a:t>d’informations</a:t>
            </a:r>
            <a:endParaRPr kumimoji="0" lang="en-AU" sz="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4" name="Content Placeholder 4">
            <a:extLst>
              <a:ext uri="{FF2B5EF4-FFF2-40B4-BE49-F238E27FC236}">
                <a16:creationId xmlns:a16="http://schemas.microsoft.com/office/drawing/2014/main" id="{A63AF814-7EB3-A553-EC5F-BFFC79442691}"/>
              </a:ext>
            </a:extLst>
          </p:cNvPr>
          <p:cNvSpPr txBox="1">
            <a:spLocks/>
          </p:cNvSpPr>
          <p:nvPr/>
        </p:nvSpPr>
        <p:spPr>
          <a:xfrm>
            <a:off x="2562225" y="4155784"/>
            <a:ext cx="19259550" cy="3266354"/>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952500" lvl="3" indent="0">
              <a:lnSpc>
                <a:spcPct val="114000"/>
              </a:lnSpc>
              <a:spcBef>
                <a:spcPts val="0"/>
              </a:spcBef>
              <a:spcAft>
                <a:spcPts val="3000"/>
              </a:spcAft>
              <a:buNone/>
            </a:pPr>
            <a:r>
              <a:rPr lang="en-US" sz="5400" dirty="0" smtClean="0">
                <a:solidFill>
                  <a:srgbClr val="58585A"/>
                </a:solidFill>
                <a:latin typeface="Arial" panose="02040604050505020304" pitchFamily="18" charset="0"/>
              </a:rPr>
              <a:t>Le site Web </a:t>
            </a:r>
            <a:r>
              <a:rPr lang="en-US" sz="5400" dirty="0" err="1" smtClean="0">
                <a:solidFill>
                  <a:srgbClr val="58585A"/>
                </a:solidFill>
                <a:latin typeface="Arial" panose="02040604050505020304" pitchFamily="18" charset="0"/>
              </a:rPr>
              <a:t>Créer</a:t>
            </a:r>
            <a:r>
              <a:rPr lang="en-US" sz="5400" dirty="0" smtClean="0">
                <a:solidFill>
                  <a:srgbClr val="58585A"/>
                </a:solidFill>
                <a:latin typeface="Arial" panose="02040604050505020304" pitchFamily="18" charset="0"/>
              </a:rPr>
              <a:t> </a:t>
            </a:r>
            <a:r>
              <a:rPr lang="en-US" sz="5400" dirty="0" err="1" smtClean="0">
                <a:solidFill>
                  <a:srgbClr val="58585A"/>
                </a:solidFill>
                <a:latin typeface="Arial" panose="02040604050505020304" pitchFamily="18" charset="0"/>
              </a:rPr>
              <a:t>Demain</a:t>
            </a:r>
            <a:r>
              <a:rPr lang="en-US" sz="5400" dirty="0" smtClean="0">
                <a:solidFill>
                  <a:srgbClr val="58585A"/>
                </a:solidFill>
                <a:latin typeface="Arial" panose="02040604050505020304" pitchFamily="18" charset="0"/>
              </a:rPr>
              <a:t> </a:t>
            </a:r>
            <a:r>
              <a:rPr lang="en-US" sz="5400" dirty="0" err="1" smtClean="0">
                <a:solidFill>
                  <a:srgbClr val="58585A"/>
                </a:solidFill>
                <a:latin typeface="Arial" panose="02040604050505020304" pitchFamily="18" charset="0"/>
              </a:rPr>
              <a:t>est</a:t>
            </a:r>
            <a:r>
              <a:rPr lang="en-US" sz="5400" dirty="0" smtClean="0">
                <a:solidFill>
                  <a:srgbClr val="58585A"/>
                </a:solidFill>
                <a:latin typeface="Arial" panose="02040604050505020304" pitchFamily="18" charset="0"/>
              </a:rPr>
              <a:t> </a:t>
            </a:r>
            <a:r>
              <a:rPr lang="en-US" sz="5400" dirty="0" err="1" smtClean="0">
                <a:solidFill>
                  <a:srgbClr val="58585A"/>
                </a:solidFill>
                <a:latin typeface="Arial" panose="02040604050505020304" pitchFamily="18" charset="0"/>
              </a:rPr>
              <a:t>régulièrement</a:t>
            </a:r>
            <a:r>
              <a:rPr lang="en-US" sz="5400" dirty="0" smtClean="0">
                <a:solidFill>
                  <a:srgbClr val="58585A"/>
                </a:solidFill>
                <a:latin typeface="Arial" panose="02040604050505020304" pitchFamily="18" charset="0"/>
              </a:rPr>
              <a:t> </a:t>
            </a:r>
            <a:r>
              <a:rPr lang="en-US" sz="5400" dirty="0" err="1" smtClean="0">
                <a:solidFill>
                  <a:srgbClr val="58585A"/>
                </a:solidFill>
                <a:latin typeface="Arial" panose="02040604050505020304" pitchFamily="18" charset="0"/>
              </a:rPr>
              <a:t>mis</a:t>
            </a:r>
            <a:r>
              <a:rPr lang="en-US" sz="5400" dirty="0" smtClean="0">
                <a:solidFill>
                  <a:srgbClr val="58585A"/>
                </a:solidFill>
                <a:latin typeface="Arial" panose="02040604050505020304" pitchFamily="18" charset="0"/>
              </a:rPr>
              <a:t> à jour. Pour plus </a:t>
            </a:r>
            <a:r>
              <a:rPr lang="en-US" sz="5400" dirty="0" err="1" smtClean="0">
                <a:solidFill>
                  <a:srgbClr val="58585A"/>
                </a:solidFill>
                <a:latin typeface="Arial" panose="02040604050505020304" pitchFamily="18" charset="0"/>
              </a:rPr>
              <a:t>d’informations</a:t>
            </a:r>
            <a:r>
              <a:rPr lang="en-US" sz="5400" dirty="0" smtClean="0">
                <a:solidFill>
                  <a:srgbClr val="58585A"/>
                </a:solidFill>
                <a:latin typeface="Arial" panose="02040604050505020304" pitchFamily="18" charset="0"/>
              </a:rPr>
              <a:t> sur les progress du </a:t>
            </a:r>
            <a:r>
              <a:rPr lang="en-US" sz="5400" dirty="0" err="1" smtClean="0">
                <a:solidFill>
                  <a:srgbClr val="58585A"/>
                </a:solidFill>
                <a:latin typeface="Arial" panose="02040604050505020304" pitchFamily="18" charset="0"/>
              </a:rPr>
              <a:t>Projet</a:t>
            </a:r>
            <a:r>
              <a:rPr lang="en-US" sz="5400" dirty="0" smtClean="0">
                <a:solidFill>
                  <a:srgbClr val="58585A"/>
                </a:solidFill>
                <a:latin typeface="Arial" panose="02040604050505020304" pitchFamily="18" charset="0"/>
              </a:rPr>
              <a:t> </a:t>
            </a:r>
            <a:r>
              <a:rPr lang="en-US" sz="5400" dirty="0" err="1" smtClean="0">
                <a:solidFill>
                  <a:srgbClr val="58585A"/>
                </a:solidFill>
                <a:latin typeface="Arial" panose="02040604050505020304" pitchFamily="18" charset="0"/>
              </a:rPr>
              <a:t>Pilote</a:t>
            </a:r>
            <a:r>
              <a:rPr lang="en-US" sz="5400" dirty="0" smtClean="0">
                <a:solidFill>
                  <a:srgbClr val="58585A"/>
                </a:solidFill>
                <a:latin typeface="Arial" panose="02040604050505020304" pitchFamily="18" charset="0"/>
              </a:rPr>
              <a:t> de </a:t>
            </a:r>
            <a:r>
              <a:rPr lang="en-US" sz="5400" dirty="0" err="1" smtClean="0">
                <a:solidFill>
                  <a:srgbClr val="58585A"/>
                </a:solidFill>
                <a:latin typeface="Arial" panose="02040604050505020304" pitchFamily="18" charset="0"/>
              </a:rPr>
              <a:t>Régionalisation</a:t>
            </a:r>
            <a:r>
              <a:rPr lang="en-US" sz="5400" dirty="0" smtClean="0">
                <a:solidFill>
                  <a:srgbClr val="58585A"/>
                </a:solidFill>
                <a:latin typeface="Arial" panose="02040604050505020304" pitchFamily="18" charset="0"/>
              </a:rPr>
              <a:t>, </a:t>
            </a:r>
            <a:r>
              <a:rPr lang="en-US" sz="5400" dirty="0" err="1" smtClean="0">
                <a:solidFill>
                  <a:srgbClr val="58585A"/>
                </a:solidFill>
                <a:latin typeface="Arial" panose="02040604050505020304" pitchFamily="18" charset="0"/>
              </a:rPr>
              <a:t>visiter</a:t>
            </a:r>
            <a:r>
              <a:rPr lang="en-US" sz="5400" dirty="0" smtClean="0">
                <a:solidFill>
                  <a:srgbClr val="58585A"/>
                </a:solidFill>
                <a:latin typeface="Arial" panose="02040604050505020304" pitchFamily="18" charset="0"/>
              </a:rPr>
              <a:t> </a:t>
            </a:r>
            <a:r>
              <a:rPr lang="en-US" sz="5400" dirty="0">
                <a:solidFill>
                  <a:srgbClr val="58585A"/>
                </a:solidFill>
                <a:latin typeface="Arial" panose="02040604050505020304" pitchFamily="18" charset="0"/>
                <a:hlinkClick r:id="rId4"/>
              </a:rPr>
              <a:t>CreatingTomorrowRotary.org</a:t>
            </a:r>
            <a:endParaRPr lang="en-US" sz="54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US" sz="4400" dirty="0">
              <a:solidFill>
                <a:srgbClr val="58585A"/>
              </a:solidFill>
              <a:latin typeface="Arial" panose="02040604050505020304" pitchFamily="18" charset="0"/>
            </a:endParaRPr>
          </a:p>
          <a:p>
            <a:pPr marL="2867025" lvl="6" indent="-962025">
              <a:lnSpc>
                <a:spcPct val="114000"/>
              </a:lnSpc>
              <a:spcBef>
                <a:spcPts val="0"/>
              </a:spcBef>
              <a:spcAft>
                <a:spcPts val="3000"/>
              </a:spcAft>
              <a:buFont typeface="Symbol" panose="05050102010706020507" pitchFamily="18" charset="2"/>
              <a:buChar char="-"/>
            </a:pPr>
            <a:endParaRPr lang="en-US" sz="4400" dirty="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dirty="0">
              <a:solidFill>
                <a:srgbClr val="58585A"/>
              </a:solidFill>
              <a:latin typeface="Arial" panose="02040604050505020304" pitchFamily="18" charset="0"/>
            </a:endParaRPr>
          </a:p>
        </p:txBody>
      </p:sp>
      <p:sp>
        <p:nvSpPr>
          <p:cNvPr id="5" name="Rectangle 4">
            <a:extLst>
              <a:ext uri="{FF2B5EF4-FFF2-40B4-BE49-F238E27FC236}">
                <a16:creationId xmlns:a16="http://schemas.microsoft.com/office/drawing/2014/main" id="{3C73B048-8FAA-3A8B-7279-F2BA46A168E6}"/>
              </a:ext>
            </a:extLst>
          </p:cNvPr>
          <p:cNvSpPr/>
          <p:nvPr/>
        </p:nvSpPr>
        <p:spPr>
          <a:xfrm>
            <a:off x="0" y="3452318"/>
            <a:ext cx="3323492" cy="102636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1829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35328"/>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 y="1346984"/>
            <a:ext cx="2438400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err="1" smtClean="0">
                <a:solidFill>
                  <a:srgbClr val="F7A81B"/>
                </a:solidFill>
                <a:latin typeface="Frutiger LT Std 45 Light"/>
                <a:sym typeface="Frutiger LT Std 45 Light"/>
              </a:rPr>
              <a:t>Présentation</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873290" y="3775341"/>
            <a:ext cx="21989717" cy="9390185"/>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809750" lvl="3" indent="-857250">
              <a:lnSpc>
                <a:spcPct val="114000"/>
              </a:lnSpc>
              <a:spcBef>
                <a:spcPts val="0"/>
              </a:spcBef>
              <a:spcAft>
                <a:spcPts val="3000"/>
              </a:spcAft>
              <a:buFont typeface="Arial" panose="020B0604020202020204" pitchFamily="34" charset="0"/>
              <a:buChar char="•"/>
            </a:pPr>
            <a:r>
              <a:rPr lang="en-AU" sz="5000" dirty="0" err="1" smtClean="0">
                <a:solidFill>
                  <a:srgbClr val="58585A"/>
                </a:solidFill>
                <a:latin typeface="Arial" panose="02040604050505020304" pitchFamily="18" charset="0"/>
              </a:rPr>
              <a:t>Récapitulatif</a:t>
            </a:r>
            <a:r>
              <a:rPr lang="en-AU" sz="5000" dirty="0" smtClean="0">
                <a:solidFill>
                  <a:srgbClr val="58585A"/>
                </a:solidFill>
                <a:latin typeface="Arial" panose="02040604050505020304" pitchFamily="18" charset="0"/>
              </a:rPr>
              <a:t> du </a:t>
            </a:r>
            <a:r>
              <a:rPr lang="en-AU" sz="5000" dirty="0" err="1" smtClean="0">
                <a:solidFill>
                  <a:srgbClr val="58585A"/>
                </a:solidFill>
                <a:latin typeface="Arial" panose="02040604050505020304" pitchFamily="18" charset="0"/>
              </a:rPr>
              <a:t>Projet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Pilote</a:t>
            </a:r>
            <a:r>
              <a:rPr lang="en-AU" sz="5000" dirty="0" smtClean="0">
                <a:solidFill>
                  <a:srgbClr val="58585A"/>
                </a:solidFill>
                <a:latin typeface="Arial" panose="02040604050505020304" pitchFamily="18" charset="0"/>
              </a:rPr>
              <a:t> de </a:t>
            </a:r>
            <a:r>
              <a:rPr lang="en-AU" sz="5000" dirty="0" err="1" smtClean="0">
                <a:solidFill>
                  <a:srgbClr val="58585A"/>
                </a:solidFill>
                <a:latin typeface="Arial" panose="02040604050505020304" pitchFamily="18" charset="0"/>
              </a:rPr>
              <a:t>Régionalisation</a:t>
            </a:r>
            <a:endParaRPr lang="en-AU" sz="5000" dirty="0" smtClean="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r>
              <a:rPr lang="en-AU" sz="5000" dirty="0" err="1" smtClean="0">
                <a:solidFill>
                  <a:srgbClr val="58585A"/>
                </a:solidFill>
                <a:latin typeface="Arial" panose="02040604050505020304" pitchFamily="18" charset="0"/>
              </a:rPr>
              <a:t>Groupes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Communautaires</a:t>
            </a:r>
            <a:r>
              <a:rPr lang="en-AU" sz="5000" dirty="0" smtClean="0">
                <a:solidFill>
                  <a:srgbClr val="58585A"/>
                </a:solidFill>
                <a:latin typeface="Arial" panose="02040604050505020304" pitchFamily="18" charset="0"/>
              </a:rPr>
              <a:t> du Rotary – Que </a:t>
            </a:r>
            <a:r>
              <a:rPr lang="en-AU" sz="5000" dirty="0" err="1" smtClean="0">
                <a:solidFill>
                  <a:srgbClr val="58585A"/>
                </a:solidFill>
                <a:latin typeface="Arial" panose="02040604050505020304" pitchFamily="18" charset="0"/>
              </a:rPr>
              <a:t>sont-ils</a:t>
            </a:r>
            <a:r>
              <a:rPr lang="en-AU" sz="5000" dirty="0" smtClean="0">
                <a:solidFill>
                  <a:srgbClr val="58585A"/>
                </a:solidFill>
                <a:latin typeface="Arial" panose="02040604050505020304" pitchFamily="18" charset="0"/>
              </a:rPr>
              <a:t> ?</a:t>
            </a:r>
          </a:p>
          <a:p>
            <a:pPr marL="1809750" lvl="3" indent="-857250">
              <a:lnSpc>
                <a:spcPct val="114000"/>
              </a:lnSpc>
              <a:spcBef>
                <a:spcPts val="0"/>
              </a:spcBef>
              <a:spcAft>
                <a:spcPts val="3000"/>
              </a:spcAft>
              <a:buFont typeface="Arial" panose="020B0604020202020204" pitchFamily="34" charset="0"/>
              <a:buChar char="•"/>
            </a:pPr>
            <a:r>
              <a:rPr lang="en-AU" sz="5000" dirty="0" err="1" smtClean="0">
                <a:solidFill>
                  <a:srgbClr val="58585A"/>
                </a:solidFill>
                <a:latin typeface="Arial" panose="02040604050505020304" pitchFamily="18" charset="0"/>
              </a:rPr>
              <a:t>Responsables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Communautaires</a:t>
            </a:r>
            <a:r>
              <a:rPr lang="en-AU" sz="5000" dirty="0" smtClean="0">
                <a:solidFill>
                  <a:srgbClr val="58585A"/>
                </a:solidFill>
                <a:latin typeface="Arial" panose="02040604050505020304" pitchFamily="18" charset="0"/>
              </a:rPr>
              <a:t> du Rotary – </a:t>
            </a:r>
            <a:r>
              <a:rPr lang="en-AU" sz="5000" dirty="0" err="1" smtClean="0">
                <a:solidFill>
                  <a:srgbClr val="58585A"/>
                </a:solidFill>
                <a:latin typeface="Arial" panose="02040604050505020304" pitchFamily="18" charset="0"/>
              </a:rPr>
              <a:t>Quels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seront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leurs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rôles</a:t>
            </a:r>
            <a:r>
              <a:rPr lang="en-AU" sz="5000" dirty="0" smtClean="0">
                <a:solidFill>
                  <a:srgbClr val="58585A"/>
                </a:solidFill>
                <a:latin typeface="Arial" panose="02040604050505020304" pitchFamily="18" charset="0"/>
              </a:rPr>
              <a:t> ?</a:t>
            </a:r>
          </a:p>
          <a:p>
            <a:pPr marL="1809750" lvl="3" indent="-857250">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Comment les </a:t>
            </a:r>
            <a:r>
              <a:rPr lang="en-AU" sz="5000" dirty="0" err="1" smtClean="0">
                <a:solidFill>
                  <a:srgbClr val="58585A"/>
                </a:solidFill>
                <a:latin typeface="Arial" panose="02040604050505020304" pitchFamily="18" charset="0"/>
              </a:rPr>
              <a:t>Groupes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Communautaires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seront-ils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constitués</a:t>
            </a:r>
            <a:r>
              <a:rPr lang="en-AU" sz="5000" dirty="0" smtClean="0">
                <a:solidFill>
                  <a:srgbClr val="58585A"/>
                </a:solidFill>
                <a:latin typeface="Arial" panose="02040604050505020304" pitchFamily="18" charset="0"/>
              </a:rPr>
              <a:t> ?</a:t>
            </a:r>
          </a:p>
          <a:p>
            <a:pPr marL="1809750" lvl="3" indent="-857250">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Comment les </a:t>
            </a:r>
            <a:r>
              <a:rPr lang="en-AU" sz="5000" dirty="0" err="1" smtClean="0">
                <a:solidFill>
                  <a:srgbClr val="58585A"/>
                </a:solidFill>
                <a:latin typeface="Arial" panose="02040604050505020304" pitchFamily="18" charset="0"/>
              </a:rPr>
              <a:t>Responsables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Communautaires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seront-ils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élus</a:t>
            </a:r>
            <a:r>
              <a:rPr lang="en-AU" sz="5000" dirty="0" smtClean="0">
                <a:solidFill>
                  <a:srgbClr val="58585A"/>
                </a:solidFill>
                <a:latin typeface="Arial" panose="02040604050505020304" pitchFamily="18" charset="0"/>
              </a:rPr>
              <a:t> ?</a:t>
            </a:r>
          </a:p>
          <a:p>
            <a:pPr marL="1809750" lvl="3" indent="-857250">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Questions </a:t>
            </a:r>
            <a:r>
              <a:rPr lang="en-AU" sz="5000" dirty="0" err="1" smtClean="0">
                <a:solidFill>
                  <a:srgbClr val="58585A"/>
                </a:solidFill>
                <a:latin typeface="Arial" panose="02040604050505020304" pitchFamily="18" charset="0"/>
              </a:rPr>
              <a:t>fréquemment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posées</a:t>
            </a:r>
            <a:endParaRPr lang="en-AU" sz="5000" dirty="0" smtClean="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r>
              <a:rPr lang="en-AU" sz="5000" dirty="0" err="1" smtClean="0">
                <a:solidFill>
                  <a:srgbClr val="58585A"/>
                </a:solidFill>
                <a:latin typeface="Arial" panose="02040604050505020304" pitchFamily="18" charset="0"/>
              </a:rPr>
              <a:t>Calendrier</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indicatif</a:t>
            </a:r>
            <a:endParaRPr lang="en-AU" sz="5000" dirty="0" smtClean="0">
              <a:solidFill>
                <a:srgbClr val="58585A"/>
              </a:solidFill>
              <a:latin typeface="Arial" panose="02040604050505020304" pitchFamily="18" charset="0"/>
            </a:endParaRPr>
          </a:p>
        </p:txBody>
      </p:sp>
    </p:spTree>
    <p:extLst>
      <p:ext uri="{BB962C8B-B14F-4D97-AF65-F5344CB8AC3E}">
        <p14:creationId xmlns:p14="http://schemas.microsoft.com/office/powerpoint/2010/main" val="2743094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DF23914-3D53-71FB-0925-54A0EE1EB54E}"/>
              </a:ext>
            </a:extLst>
          </p:cNvPr>
          <p:cNvGrpSpPr/>
          <p:nvPr/>
        </p:nvGrpSpPr>
        <p:grpSpPr>
          <a:xfrm>
            <a:off x="901804" y="7232791"/>
            <a:ext cx="8791326" cy="6372000"/>
            <a:chOff x="901804" y="7496558"/>
            <a:chExt cx="7309996" cy="6372000"/>
          </a:xfrm>
        </p:grpSpPr>
        <p:sp>
          <p:nvSpPr>
            <p:cNvPr id="27" name="Flowchart: Manual Operation 26">
              <a:extLst>
                <a:ext uri="{FF2B5EF4-FFF2-40B4-BE49-F238E27FC236}">
                  <a16:creationId xmlns:a16="http://schemas.microsoft.com/office/drawing/2014/main" id="{90C30DFE-453C-EE71-4111-0F1E78B1C3A5}"/>
                </a:ext>
              </a:extLst>
            </p:cNvPr>
            <p:cNvSpPr/>
            <p:nvPr/>
          </p:nvSpPr>
          <p:spPr>
            <a:xfrm rot="16458245" flipH="1">
              <a:off x="1371800" y="7028558"/>
              <a:ext cx="6372000" cy="7308000"/>
            </a:xfrm>
            <a:prstGeom prst="flowChartManualOperation">
              <a:avLst/>
            </a:prstGeom>
            <a:solidFill>
              <a:srgbClr val="00A2E0">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 name="Callout: Line 4">
              <a:extLst>
                <a:ext uri="{FF2B5EF4-FFF2-40B4-BE49-F238E27FC236}">
                  <a16:creationId xmlns:a16="http://schemas.microsoft.com/office/drawing/2014/main" id="{AAF96DEF-4910-C6E2-55D2-83D658836F47}"/>
                </a:ext>
              </a:extLst>
            </p:cNvPr>
            <p:cNvSpPr/>
            <p:nvPr/>
          </p:nvSpPr>
          <p:spPr>
            <a:xfrm>
              <a:off x="901804" y="8232627"/>
              <a:ext cx="5492620" cy="4693593"/>
            </a:xfrm>
            <a:prstGeom prst="borderCallout1">
              <a:avLst>
                <a:gd name="adj1" fmla="val 49671"/>
                <a:gd name="adj2" fmla="val 100023"/>
                <a:gd name="adj3" fmla="val 64109"/>
                <a:gd name="adj4" fmla="val 148009"/>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93663" marR="0" algn="l" defTabSz="825500" rtl="0" fontAlgn="auto" latinLnBrk="0" hangingPunct="0">
                <a:lnSpc>
                  <a:spcPct val="100000"/>
                </a:lnSpc>
                <a:spcBef>
                  <a:spcPts val="0"/>
                </a:spcBef>
                <a:spcAft>
                  <a:spcPts val="600"/>
                </a:spcAft>
                <a:buClrTx/>
                <a:buSzTx/>
                <a:buFontTx/>
                <a:buNone/>
                <a:tabLst/>
              </a:pPr>
              <a:r>
                <a:rPr kumimoji="0" lang="en-AU" sz="2800" i="0" u="none" strike="noStrike" cap="none" spc="0" normalizeH="0" baseline="0" dirty="0" err="1" smtClean="0">
                  <a:ln>
                    <a:noFill/>
                  </a:ln>
                  <a:solidFill>
                    <a:srgbClr val="002060"/>
                  </a:solidFill>
                  <a:effectLst/>
                  <a:uFillTx/>
                  <a:latin typeface="+mn-lt"/>
                  <a:ea typeface="+mn-ea"/>
                  <a:cs typeface="+mn-cs"/>
                  <a:sym typeface="Helvetica Neue Medium"/>
                </a:rPr>
                <a:t>Accès</a:t>
              </a:r>
              <a:r>
                <a:rPr kumimoji="0" lang="en-AU" sz="2800" i="0" u="none" strike="noStrike" cap="none" spc="0" normalizeH="0" baseline="0" dirty="0" smtClean="0">
                  <a:ln>
                    <a:noFill/>
                  </a:ln>
                  <a:solidFill>
                    <a:srgbClr val="002060"/>
                  </a:solidFill>
                  <a:effectLst/>
                  <a:uFillTx/>
                  <a:latin typeface="+mn-lt"/>
                  <a:ea typeface="+mn-ea"/>
                  <a:cs typeface="+mn-cs"/>
                  <a:sym typeface="Helvetica Neue Medium"/>
                </a:rPr>
                <a:t> à </a:t>
              </a:r>
              <a:r>
                <a:rPr kumimoji="0" lang="en-AU" sz="2800" i="0" u="none" strike="noStrike" cap="none" spc="0" normalizeH="0" baseline="0" dirty="0" err="1" smtClean="0">
                  <a:ln>
                    <a:noFill/>
                  </a:ln>
                  <a:solidFill>
                    <a:srgbClr val="002060"/>
                  </a:solidFill>
                  <a:effectLst/>
                  <a:uFillTx/>
                  <a:latin typeface="+mn-lt"/>
                  <a:ea typeface="+mn-ea"/>
                  <a:cs typeface="+mn-cs"/>
                  <a:sym typeface="Helvetica Neue Medium"/>
                </a:rPr>
                <a:t>l’expertise</a:t>
              </a:r>
              <a:endParaRPr kumimoji="0" lang="en-AU" sz="2800" i="0" u="none" strike="noStrike" cap="none" spc="0" normalizeH="0" baseline="0" dirty="0" smtClean="0">
                <a:ln>
                  <a:noFill/>
                </a:ln>
                <a:solidFill>
                  <a:srgbClr val="002060"/>
                </a:solidFill>
                <a:effectLst/>
                <a:uFillTx/>
                <a:latin typeface="+mn-lt"/>
                <a:ea typeface="+mn-ea"/>
                <a:cs typeface="+mn-cs"/>
                <a:sym typeface="Helvetica Neue Medium"/>
              </a:endParaRPr>
            </a:p>
            <a:p>
              <a:pPr marL="447675" indent="-354013" algn="l">
                <a:spcAft>
                  <a:spcPts val="600"/>
                </a:spcAft>
                <a:buFont typeface="Arial" panose="020B0604020202020204" pitchFamily="34" charset="0"/>
                <a:buChar char="•"/>
              </a:pPr>
              <a:r>
                <a:rPr lang="en-AU" sz="2800" b="0" dirty="0" err="1" smtClean="0">
                  <a:solidFill>
                    <a:srgbClr val="002060"/>
                  </a:solidFill>
                  <a:latin typeface="+mn-lt"/>
                  <a:ea typeface="+mn-ea"/>
                  <a:cs typeface="+mn-cs"/>
                  <a:sym typeface="Helvetica Neue Medium"/>
                </a:rPr>
                <a:t>Résolution</a:t>
              </a:r>
              <a:r>
                <a:rPr lang="en-AU" sz="2800" b="0" dirty="0" smtClean="0">
                  <a:solidFill>
                    <a:srgbClr val="002060"/>
                  </a:solidFill>
                  <a:latin typeface="+mn-lt"/>
                  <a:ea typeface="+mn-ea"/>
                  <a:cs typeface="+mn-cs"/>
                  <a:sym typeface="Helvetica Neue Medium"/>
                </a:rPr>
                <a:t> de </a:t>
              </a:r>
              <a:r>
                <a:rPr lang="en-AU" sz="2800" b="0" dirty="0" err="1" smtClean="0">
                  <a:solidFill>
                    <a:srgbClr val="002060"/>
                  </a:solidFill>
                  <a:latin typeface="+mn-lt"/>
                  <a:ea typeface="+mn-ea"/>
                  <a:cs typeface="+mn-cs"/>
                  <a:sym typeface="Helvetica Neue Medium"/>
                </a:rPr>
                <a:t>problèmes</a:t>
              </a:r>
              <a:r>
                <a:rPr lang="en-AU" sz="2800" b="0" dirty="0" smtClean="0">
                  <a:solidFill>
                    <a:srgbClr val="002060"/>
                  </a:solidFill>
                  <a:latin typeface="+mn-lt"/>
                  <a:ea typeface="+mn-ea"/>
                  <a:cs typeface="+mn-cs"/>
                  <a:sym typeface="Helvetica Neue Medium"/>
                </a:rPr>
                <a:t> (ex.  </a:t>
              </a:r>
              <a:r>
                <a:rPr lang="en-AU" sz="2800" b="0" dirty="0" err="1" smtClean="0">
                  <a:solidFill>
                    <a:srgbClr val="002060"/>
                  </a:solidFill>
                  <a:latin typeface="+mn-lt"/>
                  <a:ea typeface="+mn-ea"/>
                  <a:cs typeface="+mn-cs"/>
                  <a:sym typeface="Helvetica Neue Medium"/>
                </a:rPr>
                <a:t>Résolution</a:t>
              </a:r>
              <a:r>
                <a:rPr lang="en-AU" sz="2800" b="0" dirty="0" smtClean="0">
                  <a:solidFill>
                    <a:srgbClr val="002060"/>
                  </a:solidFill>
                  <a:latin typeface="+mn-lt"/>
                  <a:ea typeface="+mn-ea"/>
                  <a:cs typeface="+mn-cs"/>
                  <a:sym typeface="Helvetica Neue Medium"/>
                </a:rPr>
                <a:t> de </a:t>
              </a:r>
              <a:r>
                <a:rPr lang="en-AU" sz="2800" b="0" dirty="0" err="1" smtClean="0">
                  <a:solidFill>
                    <a:srgbClr val="002060"/>
                  </a:solidFill>
                  <a:latin typeface="+mn-lt"/>
                  <a:ea typeface="+mn-ea"/>
                  <a:cs typeface="+mn-cs"/>
                  <a:sym typeface="Helvetica Neue Medium"/>
                </a:rPr>
                <a:t>conflits</a:t>
              </a:r>
              <a:r>
                <a:rPr lang="en-AU" sz="2800" b="0" dirty="0" smtClean="0">
                  <a:solidFill>
                    <a:srgbClr val="002060"/>
                  </a:solidFill>
                  <a:latin typeface="+mn-lt"/>
                  <a:ea typeface="+mn-ea"/>
                  <a:cs typeface="+mn-cs"/>
                  <a:sym typeface="Helvetica Neue Medium"/>
                </a:rPr>
                <a:t>)</a:t>
              </a:r>
            </a:p>
            <a:p>
              <a:pPr marL="447675" indent="-354013" algn="l">
                <a:spcAft>
                  <a:spcPts val="600"/>
                </a:spcAft>
                <a:buFont typeface="Arial" panose="020B0604020202020204" pitchFamily="34" charset="0"/>
                <a:buChar char="•"/>
              </a:pPr>
              <a:r>
                <a:rPr lang="en-AU" sz="2800" b="0" dirty="0" err="1" smtClean="0">
                  <a:solidFill>
                    <a:srgbClr val="002060"/>
                  </a:solidFill>
                  <a:latin typeface="+mn-lt"/>
                  <a:ea typeface="+mn-ea"/>
                  <a:cs typeface="+mn-cs"/>
                  <a:sym typeface="Helvetica Neue Medium"/>
                </a:rPr>
                <a:t>Gouvernance</a:t>
              </a:r>
              <a:r>
                <a:rPr lang="en-AU" sz="2800" b="0" dirty="0" smtClean="0">
                  <a:solidFill>
                    <a:srgbClr val="002060"/>
                  </a:solidFill>
                  <a:latin typeface="+mn-lt"/>
                  <a:ea typeface="+mn-ea"/>
                  <a:cs typeface="+mn-cs"/>
                  <a:sym typeface="Helvetica Neue Medium"/>
                </a:rPr>
                <a:t> et administration (ex. assurance)</a:t>
              </a:r>
            </a:p>
            <a:p>
              <a:pPr marL="447675" indent="-354013" algn="l">
                <a:spcAft>
                  <a:spcPts val="600"/>
                </a:spcAft>
                <a:buFont typeface="Arial" panose="020B0604020202020204" pitchFamily="34" charset="0"/>
                <a:buChar char="•"/>
              </a:pPr>
              <a:r>
                <a:rPr lang="en-AU" sz="2800" b="0" dirty="0" smtClean="0">
                  <a:solidFill>
                    <a:srgbClr val="002060"/>
                  </a:solidFill>
                  <a:latin typeface="+mn-lt"/>
                  <a:ea typeface="+mn-ea"/>
                  <a:cs typeface="+mn-cs"/>
                  <a:sym typeface="Helvetica Neue Medium"/>
                </a:rPr>
                <a:t>Programmes du Rotary (ex. RYLA)</a:t>
              </a:r>
            </a:p>
            <a:p>
              <a:pPr marL="447675" indent="-354013" algn="l">
                <a:spcAft>
                  <a:spcPts val="600"/>
                </a:spcAft>
                <a:buFont typeface="Arial" panose="020B0604020202020204" pitchFamily="34" charset="0"/>
                <a:buChar char="•"/>
              </a:pPr>
              <a:r>
                <a:rPr lang="en-AU" sz="2800" b="0" dirty="0" err="1" smtClean="0">
                  <a:solidFill>
                    <a:srgbClr val="002060"/>
                  </a:solidFill>
                  <a:latin typeface="+mn-lt"/>
                  <a:ea typeface="+mn-ea"/>
                  <a:cs typeface="+mn-cs"/>
                  <a:sym typeface="Helvetica Neue Medium"/>
                </a:rPr>
                <a:t>Développement</a:t>
              </a:r>
              <a:r>
                <a:rPr lang="en-AU" sz="2800" b="0" dirty="0" smtClean="0">
                  <a:solidFill>
                    <a:srgbClr val="002060"/>
                  </a:solidFill>
                  <a:latin typeface="+mn-lt"/>
                  <a:ea typeface="+mn-ea"/>
                  <a:cs typeface="+mn-cs"/>
                  <a:sym typeface="Helvetica Neue Medium"/>
                </a:rPr>
                <a:t> (ex. </a:t>
              </a:r>
              <a:r>
                <a:rPr lang="en-AU" sz="2800" b="0" dirty="0" err="1" smtClean="0">
                  <a:solidFill>
                    <a:srgbClr val="002060"/>
                  </a:solidFill>
                  <a:latin typeface="+mn-lt"/>
                  <a:ea typeface="+mn-ea"/>
                  <a:cs typeface="+mn-cs"/>
                  <a:sym typeface="Helvetica Neue Medium"/>
                </a:rPr>
                <a:t>adhésion</a:t>
              </a:r>
              <a:r>
                <a:rPr lang="en-AU" sz="2800" b="0" dirty="0" smtClean="0">
                  <a:solidFill>
                    <a:srgbClr val="002060"/>
                  </a:solidFill>
                  <a:latin typeface="+mn-lt"/>
                  <a:ea typeface="+mn-ea"/>
                  <a:cs typeface="+mn-cs"/>
                  <a:sym typeface="Helvetica Neue Medium"/>
                </a:rPr>
                <a:t>, marketing, </a:t>
              </a:r>
              <a:r>
                <a:rPr lang="en-AU" sz="2800" b="0" dirty="0" err="1" smtClean="0">
                  <a:solidFill>
                    <a:srgbClr val="002060"/>
                  </a:solidFill>
                  <a:latin typeface="+mn-lt"/>
                  <a:ea typeface="+mn-ea"/>
                  <a:cs typeface="+mn-cs"/>
                  <a:sym typeface="Helvetica Neue Medium"/>
                </a:rPr>
                <a:t>gestion</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d’évènements</a:t>
              </a:r>
              <a:r>
                <a:rPr lang="en-AU" sz="2800" b="0" dirty="0" smtClean="0">
                  <a:solidFill>
                    <a:srgbClr val="002060"/>
                  </a:solidFill>
                  <a:latin typeface="+mn-lt"/>
                  <a:ea typeface="+mn-ea"/>
                  <a:cs typeface="+mn-cs"/>
                  <a:sym typeface="Helvetica Neue Medium"/>
                </a:rPr>
                <a:t>, utilisation de </a:t>
              </a:r>
              <a:r>
                <a:rPr lang="en-AU" sz="2800" b="0" dirty="0" err="1" smtClean="0">
                  <a:solidFill>
                    <a:srgbClr val="002060"/>
                  </a:solidFill>
                  <a:latin typeface="+mn-lt"/>
                  <a:ea typeface="+mn-ea"/>
                  <a:cs typeface="+mn-cs"/>
                  <a:sym typeface="Helvetica Neue Medium"/>
                </a:rPr>
                <a:t>logiciels</a:t>
              </a:r>
              <a:r>
                <a:rPr lang="en-AU" sz="2800" b="0" dirty="0" smtClean="0">
                  <a:solidFill>
                    <a:srgbClr val="002060"/>
                  </a:solidFill>
                  <a:latin typeface="+mn-lt"/>
                  <a:ea typeface="+mn-ea"/>
                  <a:cs typeface="+mn-cs"/>
                  <a:sym typeface="Helvetica Neue Medium"/>
                </a:rPr>
                <a:t> de collaboration, </a:t>
              </a:r>
              <a:r>
                <a:rPr lang="en-AU" sz="2800" b="0" dirty="0" err="1" smtClean="0">
                  <a:solidFill>
                    <a:srgbClr val="002060"/>
                  </a:solidFill>
                  <a:latin typeface="+mn-lt"/>
                  <a:ea typeface="+mn-ea"/>
                  <a:cs typeface="+mn-cs"/>
                  <a:sym typeface="Helvetica Neue Medium"/>
                </a:rPr>
                <a:t>planification</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stratégique</a:t>
              </a:r>
              <a:r>
                <a:rPr lang="en-AU" sz="2800" b="0" dirty="0" smtClean="0">
                  <a:solidFill>
                    <a:srgbClr val="002060"/>
                  </a:solidFill>
                  <a:latin typeface="+mn-lt"/>
                  <a:ea typeface="+mn-ea"/>
                  <a:cs typeface="+mn-cs"/>
                  <a:sym typeface="Helvetica Neue Medium"/>
                </a:rPr>
                <a:t>, etc.</a:t>
              </a:r>
              <a:endParaRPr lang="en-AU" sz="2800" b="0" dirty="0">
                <a:solidFill>
                  <a:srgbClr val="002060"/>
                </a:solidFill>
                <a:latin typeface="+mn-lt"/>
                <a:ea typeface="+mn-ea"/>
                <a:cs typeface="+mn-cs"/>
                <a:sym typeface="Helvetica Neue Medium"/>
              </a:endParaRPr>
            </a:p>
          </p:txBody>
        </p:sp>
      </p:grpSp>
      <p:sp>
        <p:nvSpPr>
          <p:cNvPr id="282" name="Rectangle"/>
          <p:cNvSpPr/>
          <p:nvPr/>
        </p:nvSpPr>
        <p:spPr>
          <a:xfrm>
            <a:off x="66858" y="-185413"/>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dirty="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677488" y="374938"/>
            <a:ext cx="22299931" cy="2192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err="1" smtClean="0">
                <a:solidFill>
                  <a:srgbClr val="F7A81B"/>
                </a:solidFill>
                <a:latin typeface="Frutiger LT Std 45 Light"/>
                <a:sym typeface="Frutiger LT Std 45 Light"/>
              </a:rPr>
              <a:t>Recapitulatif</a:t>
            </a:r>
            <a:r>
              <a:rPr lang="en-US" sz="9600" b="0" kern="1200" spc="90" dirty="0" smtClean="0">
                <a:solidFill>
                  <a:srgbClr val="F7A81B"/>
                </a:solidFill>
                <a:latin typeface="Frutiger LT Std 45 Light"/>
                <a:sym typeface="Frutiger LT Std 45 Light"/>
              </a:rPr>
              <a:t> du                                </a:t>
            </a:r>
            <a:r>
              <a:rPr lang="en-US" sz="9600" b="0" kern="1200" spc="90" dirty="0" err="1" smtClean="0">
                <a:solidFill>
                  <a:srgbClr val="F7A81B"/>
                </a:solidFill>
                <a:latin typeface="Frutiger LT Std 45 Light"/>
                <a:sym typeface="Frutiger LT Std 45 Light"/>
              </a:rPr>
              <a:t>Projet</a:t>
            </a:r>
            <a:r>
              <a:rPr lang="en-US" sz="9600" b="0" kern="1200" spc="90" dirty="0" smtClean="0">
                <a:solidFill>
                  <a:srgbClr val="F7A81B"/>
                </a:solidFill>
                <a:latin typeface="Frutiger LT Std 45 Light"/>
                <a:sym typeface="Frutiger LT Std 45 Light"/>
              </a:rPr>
              <a:t> </a:t>
            </a:r>
            <a:r>
              <a:rPr lang="en-US" sz="9600" b="0" kern="1200" spc="90" dirty="0" err="1" smtClean="0">
                <a:solidFill>
                  <a:srgbClr val="F7A81B"/>
                </a:solidFill>
                <a:latin typeface="Frutiger LT Std 45 Light"/>
                <a:sym typeface="Frutiger LT Std 45 Light"/>
              </a:rPr>
              <a:t>Pilote</a:t>
            </a:r>
            <a:r>
              <a:rPr lang="en-US" sz="9600" b="0" kern="1200" spc="90" dirty="0" smtClean="0">
                <a:solidFill>
                  <a:srgbClr val="F7A81B"/>
                </a:solidFill>
                <a:latin typeface="Frutiger LT Std 45 Light"/>
                <a:sym typeface="Frutiger LT Std 45 Light"/>
              </a:rPr>
              <a:t> de </a:t>
            </a:r>
            <a:r>
              <a:rPr lang="en-US" sz="9600" b="0" kern="1200" spc="90" dirty="0" err="1" smtClean="0">
                <a:solidFill>
                  <a:srgbClr val="F7A81B"/>
                </a:solidFill>
                <a:latin typeface="Frutiger LT Std 45 Light"/>
                <a:sym typeface="Frutiger LT Std 45 Light"/>
              </a:rPr>
              <a:t>Régionalisation</a:t>
            </a:r>
            <a:endParaRPr sz="9600" b="0" kern="1200" spc="90" dirty="0">
              <a:solidFill>
                <a:srgbClr val="F7A81B"/>
              </a:solidFill>
              <a:latin typeface="Frutiger LT Std 45 Light"/>
              <a:sym typeface="Frutiger LT Std 45 Light"/>
            </a:endParaRPr>
          </a:p>
        </p:txBody>
      </p:sp>
      <p:grpSp>
        <p:nvGrpSpPr>
          <p:cNvPr id="29" name="Group 28">
            <a:extLst>
              <a:ext uri="{FF2B5EF4-FFF2-40B4-BE49-F238E27FC236}">
                <a16:creationId xmlns:a16="http://schemas.microsoft.com/office/drawing/2014/main" id="{703D9EDA-A7A2-EEFF-5562-CFBE8BF89E37}"/>
              </a:ext>
            </a:extLst>
          </p:cNvPr>
          <p:cNvGrpSpPr/>
          <p:nvPr/>
        </p:nvGrpSpPr>
        <p:grpSpPr>
          <a:xfrm>
            <a:off x="13115431" y="3958851"/>
            <a:ext cx="10683696" cy="4655469"/>
            <a:chOff x="13115431" y="4211982"/>
            <a:chExt cx="10548000" cy="3672000"/>
          </a:xfrm>
        </p:grpSpPr>
        <p:sp>
          <p:nvSpPr>
            <p:cNvPr id="17" name="Flowchart: Manual Operation 16">
              <a:extLst>
                <a:ext uri="{FF2B5EF4-FFF2-40B4-BE49-F238E27FC236}">
                  <a16:creationId xmlns:a16="http://schemas.microsoft.com/office/drawing/2014/main" id="{9E81F472-E606-DB4C-5436-6BF73F10E7E7}"/>
                </a:ext>
              </a:extLst>
            </p:cNvPr>
            <p:cNvSpPr/>
            <p:nvPr/>
          </p:nvSpPr>
          <p:spPr>
            <a:xfrm rot="5110612">
              <a:off x="16553431" y="773982"/>
              <a:ext cx="3672000" cy="10548000"/>
            </a:xfrm>
            <a:prstGeom prst="flowChartManualOperation">
              <a:avLst/>
            </a:prstGeom>
            <a:solidFill>
              <a:srgbClr val="00A2E0">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 name="Callout: Line 1">
              <a:extLst>
                <a:ext uri="{FF2B5EF4-FFF2-40B4-BE49-F238E27FC236}">
                  <a16:creationId xmlns:a16="http://schemas.microsoft.com/office/drawing/2014/main" id="{8545E7F1-2925-27CB-DA99-D8B18BBB10AE}"/>
                </a:ext>
              </a:extLst>
            </p:cNvPr>
            <p:cNvSpPr/>
            <p:nvPr/>
          </p:nvSpPr>
          <p:spPr>
            <a:xfrm>
              <a:off x="16246657" y="4810513"/>
              <a:ext cx="6878310" cy="2682483"/>
            </a:xfrm>
            <a:prstGeom prst="borderCallout1">
              <a:avLst>
                <a:gd name="adj1" fmla="val 50878"/>
                <a:gd name="adj2" fmla="val -1253"/>
                <a:gd name="adj3" fmla="val 78099"/>
                <a:gd name="adj4" fmla="val -50774"/>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93663" marR="0" algn="l" defTabSz="825500" rtl="0" fontAlgn="auto" latinLnBrk="0" hangingPunct="0">
                <a:lnSpc>
                  <a:spcPct val="100000"/>
                </a:lnSpc>
                <a:spcBef>
                  <a:spcPts val="0"/>
                </a:spcBef>
                <a:spcAft>
                  <a:spcPts val="600"/>
                </a:spcAft>
                <a:buClrTx/>
                <a:buSzTx/>
                <a:buFontTx/>
                <a:buNone/>
                <a:tabLst/>
              </a:pPr>
              <a:r>
                <a:rPr kumimoji="0" lang="en-AU" sz="2800" i="0" u="none" strike="noStrike" cap="none" spc="0" normalizeH="0" baseline="0" dirty="0" err="1" smtClean="0">
                  <a:ln>
                    <a:noFill/>
                  </a:ln>
                  <a:solidFill>
                    <a:srgbClr val="002060"/>
                  </a:solidFill>
                  <a:effectLst/>
                  <a:uFillTx/>
                  <a:latin typeface="+mn-lt"/>
                  <a:ea typeface="+mn-ea"/>
                  <a:cs typeface="+mn-cs"/>
                  <a:sym typeface="Helvetica Neue Medium"/>
                </a:rPr>
                <a:t>Nouvel</a:t>
              </a:r>
              <a:r>
                <a:rPr kumimoji="0" lang="en-AU" sz="2800" i="0" u="none" strike="noStrike" cap="none" spc="0" normalizeH="0" baseline="0" dirty="0" smtClean="0">
                  <a:ln>
                    <a:noFill/>
                  </a:ln>
                  <a:solidFill>
                    <a:srgbClr val="002060"/>
                  </a:solidFill>
                  <a:effectLst/>
                  <a:uFillTx/>
                  <a:latin typeface="+mn-lt"/>
                  <a:ea typeface="+mn-ea"/>
                  <a:cs typeface="+mn-cs"/>
                  <a:sym typeface="Helvetica Neue Medium"/>
                </a:rPr>
                <a:t> </a:t>
              </a:r>
              <a:r>
                <a:rPr kumimoji="0" lang="en-AU" sz="2800" i="0" u="none" strike="noStrike" cap="none" spc="0" normalizeH="0" baseline="0" dirty="0" err="1" smtClean="0">
                  <a:ln>
                    <a:noFill/>
                  </a:ln>
                  <a:solidFill>
                    <a:srgbClr val="002060"/>
                  </a:solidFill>
                  <a:effectLst/>
                  <a:uFillTx/>
                  <a:latin typeface="+mn-lt"/>
                  <a:ea typeface="+mn-ea"/>
                  <a:cs typeface="+mn-cs"/>
                  <a:sym typeface="Helvetica Neue Medium"/>
                </a:rPr>
                <a:t>organe</a:t>
              </a:r>
              <a:r>
                <a:rPr kumimoji="0" lang="en-AU" sz="2800" i="0" u="none" strike="noStrike" cap="none" spc="0" normalizeH="0" baseline="0" dirty="0" smtClean="0">
                  <a:ln>
                    <a:noFill/>
                  </a:ln>
                  <a:solidFill>
                    <a:srgbClr val="002060"/>
                  </a:solidFill>
                  <a:effectLst/>
                  <a:uFillTx/>
                  <a:latin typeface="+mn-lt"/>
                  <a:ea typeface="+mn-ea"/>
                  <a:cs typeface="+mn-cs"/>
                  <a:sym typeface="Helvetica Neue Medium"/>
                </a:rPr>
                <a:t> de direction </a:t>
              </a:r>
              <a:r>
                <a:rPr lang="en-AU" sz="2800" dirty="0" smtClean="0">
                  <a:solidFill>
                    <a:srgbClr val="002060"/>
                  </a:solidFill>
                  <a:latin typeface="+mn-lt"/>
                  <a:ea typeface="+mn-ea"/>
                  <a:cs typeface="+mn-cs"/>
                  <a:sym typeface="Helvetica Neue Medium"/>
                </a:rPr>
                <a:t>et de </a:t>
              </a:r>
              <a:r>
                <a:rPr lang="en-AU" sz="2800" dirty="0" err="1" smtClean="0">
                  <a:solidFill>
                    <a:srgbClr val="002060"/>
                  </a:solidFill>
                  <a:latin typeface="+mn-lt"/>
                  <a:ea typeface="+mn-ea"/>
                  <a:cs typeface="+mn-cs"/>
                  <a:sym typeface="Helvetica Neue Medium"/>
                </a:rPr>
                <a:t>gouvernance</a:t>
              </a:r>
              <a:r>
                <a:rPr lang="en-AU" sz="2800" dirty="0" smtClean="0">
                  <a:solidFill>
                    <a:srgbClr val="002060"/>
                  </a:solidFill>
                  <a:latin typeface="+mn-lt"/>
                  <a:ea typeface="+mn-ea"/>
                  <a:cs typeface="+mn-cs"/>
                  <a:sym typeface="Helvetica Neue Medium"/>
                </a:rPr>
                <a:t> pour la </a:t>
              </a:r>
              <a:r>
                <a:rPr kumimoji="0" lang="en-AU" sz="2800" i="0" u="none" strike="noStrike" cap="none" spc="0" normalizeH="0" baseline="0" dirty="0" smtClean="0">
                  <a:ln>
                    <a:noFill/>
                  </a:ln>
                  <a:solidFill>
                    <a:srgbClr val="002060"/>
                  </a:solidFill>
                  <a:effectLst/>
                  <a:uFillTx/>
                  <a:latin typeface="+mn-lt"/>
                  <a:ea typeface="+mn-ea"/>
                  <a:cs typeface="+mn-cs"/>
                  <a:sym typeface="Helvetica Neue Medium"/>
                </a:rPr>
                <a:t>Zone </a:t>
              </a:r>
              <a:r>
                <a:rPr kumimoji="0" lang="en-AU" sz="2800" i="0" u="none" strike="noStrike" cap="none" spc="0" normalizeH="0" baseline="0" dirty="0">
                  <a:ln>
                    <a:noFill/>
                  </a:ln>
                  <a:solidFill>
                    <a:srgbClr val="002060"/>
                  </a:solidFill>
                  <a:effectLst/>
                  <a:uFillTx/>
                  <a:latin typeface="+mn-lt"/>
                  <a:ea typeface="+mn-ea"/>
                  <a:cs typeface="+mn-cs"/>
                  <a:sym typeface="Helvetica Neue Medium"/>
                </a:rPr>
                <a:t>8</a:t>
              </a: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smtClean="0">
                  <a:solidFill>
                    <a:srgbClr val="002060"/>
                  </a:solidFill>
                  <a:latin typeface="+mn-lt"/>
                  <a:ea typeface="+mn-ea"/>
                  <a:cs typeface="+mn-cs"/>
                  <a:sym typeface="Helvetica Neue Medium"/>
                </a:rPr>
                <a:t>Expansion du Rotary</a:t>
              </a:r>
              <a:endParaRPr lang="en-AU" sz="2800" b="0" dirty="0">
                <a:solidFill>
                  <a:srgbClr val="002060"/>
                </a:solidFill>
                <a:latin typeface="+mn-lt"/>
                <a:ea typeface="+mn-ea"/>
                <a:cs typeface="+mn-cs"/>
                <a:sym typeface="Helvetica Neue Medium"/>
              </a:endParaRP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err="1">
                  <a:solidFill>
                    <a:srgbClr val="002060"/>
                  </a:solidFill>
                  <a:latin typeface="+mn-lt"/>
                  <a:ea typeface="+mn-ea"/>
                  <a:cs typeface="+mn-cs"/>
                  <a:sym typeface="Helvetica Neue Medium"/>
                </a:rPr>
                <a:t>U</a:t>
              </a:r>
              <a:r>
                <a:rPr lang="en-AU" sz="2800" b="0" dirty="0" err="1" smtClean="0">
                  <a:solidFill>
                    <a:srgbClr val="002060"/>
                  </a:solidFill>
                  <a:latin typeface="+mn-lt"/>
                  <a:ea typeface="+mn-ea"/>
                  <a:cs typeface="+mn-cs"/>
                  <a:sym typeface="Helvetica Neue Medium"/>
                </a:rPr>
                <a:t>ne</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voix</a:t>
              </a:r>
              <a:r>
                <a:rPr lang="en-AU" sz="2800" b="0" dirty="0">
                  <a:solidFill>
                    <a:srgbClr val="002060"/>
                  </a:solidFill>
                  <a:latin typeface="+mn-lt"/>
                  <a:ea typeface="+mn-ea"/>
                  <a:cs typeface="+mn-cs"/>
                  <a:sym typeface="Helvetica Neue Medium"/>
                </a:rPr>
                <a:t> </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partenariats</a:t>
              </a:r>
              <a:r>
                <a:rPr lang="en-AU" sz="2800" b="0" dirty="0">
                  <a:solidFill>
                    <a:srgbClr val="002060"/>
                  </a:solidFill>
                  <a:latin typeface="+mn-lt"/>
                  <a:ea typeface="+mn-ea"/>
                  <a:cs typeface="+mn-cs"/>
                  <a:sym typeface="Helvetica Neue Medium"/>
                </a:rPr>
                <a:t>, </a:t>
              </a:r>
              <a:r>
                <a:rPr lang="en-AU" sz="2800" b="0" dirty="0" smtClean="0">
                  <a:solidFill>
                    <a:srgbClr val="002060"/>
                  </a:solidFill>
                  <a:latin typeface="+mn-lt"/>
                  <a:ea typeface="+mn-ea"/>
                  <a:cs typeface="+mn-cs"/>
                  <a:sym typeface="Helvetica Neue Medium"/>
                </a:rPr>
                <a:t>image </a:t>
              </a:r>
              <a:r>
                <a:rPr lang="en-AU" sz="2800" b="0" dirty="0" err="1" smtClean="0">
                  <a:solidFill>
                    <a:srgbClr val="002060"/>
                  </a:solidFill>
                  <a:latin typeface="+mn-lt"/>
                  <a:ea typeface="+mn-ea"/>
                  <a:cs typeface="+mn-cs"/>
                  <a:sym typeface="Helvetica Neue Medium"/>
                </a:rPr>
                <a:t>publique</a:t>
              </a:r>
              <a:endParaRPr lang="en-AU" sz="2800" b="0" dirty="0">
                <a:solidFill>
                  <a:srgbClr val="002060"/>
                </a:solidFill>
                <a:latin typeface="+mn-lt"/>
                <a:ea typeface="+mn-ea"/>
                <a:cs typeface="+mn-cs"/>
                <a:sym typeface="Helvetica Neue Medium"/>
              </a:endParaRP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a:solidFill>
                    <a:srgbClr val="002060"/>
                  </a:solidFill>
                  <a:latin typeface="+mn-lt"/>
                  <a:ea typeface="+mn-ea"/>
                  <a:cs typeface="+mn-cs"/>
                  <a:sym typeface="Helvetica Neue Medium"/>
                </a:rPr>
                <a:t>Impact </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Projets</a:t>
              </a:r>
              <a:r>
                <a:rPr lang="en-AU" sz="2800" b="0" dirty="0" smtClean="0">
                  <a:solidFill>
                    <a:srgbClr val="002060"/>
                  </a:solidFill>
                  <a:latin typeface="+mn-lt"/>
                  <a:ea typeface="+mn-ea"/>
                  <a:cs typeface="+mn-cs"/>
                  <a:sym typeface="Helvetica Neue Medium"/>
                </a:rPr>
                <a:t> à </a:t>
              </a:r>
              <a:r>
                <a:rPr lang="en-AU" sz="2800" b="0" dirty="0" err="1" smtClean="0">
                  <a:solidFill>
                    <a:srgbClr val="002060"/>
                  </a:solidFill>
                  <a:latin typeface="+mn-lt"/>
                  <a:ea typeface="+mn-ea"/>
                  <a:cs typeface="+mn-cs"/>
                  <a:sym typeface="Helvetica Neue Medium"/>
                </a:rPr>
                <a:t>l’echelle</a:t>
              </a:r>
              <a:r>
                <a:rPr lang="en-AU" sz="2800" b="0" dirty="0" smtClean="0">
                  <a:solidFill>
                    <a:srgbClr val="002060"/>
                  </a:solidFill>
                  <a:latin typeface="+mn-lt"/>
                  <a:ea typeface="+mn-ea"/>
                  <a:cs typeface="+mn-cs"/>
                  <a:sym typeface="Helvetica Neue Medium"/>
                </a:rPr>
                <a:t> de la Zone </a:t>
              </a:r>
              <a:endParaRPr lang="en-AU" sz="2800" b="0" dirty="0">
                <a:solidFill>
                  <a:srgbClr val="002060"/>
                </a:solidFill>
                <a:latin typeface="+mn-lt"/>
                <a:ea typeface="+mn-ea"/>
                <a:cs typeface="+mn-cs"/>
                <a:sym typeface="Helvetica Neue Medium"/>
              </a:endParaRP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err="1" smtClean="0">
                  <a:solidFill>
                    <a:srgbClr val="002060"/>
                  </a:solidFill>
                  <a:latin typeface="+mn-lt"/>
                  <a:ea typeface="+mn-ea"/>
                  <a:cs typeface="+mn-cs"/>
                  <a:sym typeface="Helvetica Neue Medium"/>
                </a:rPr>
                <a:t>Efficacité</a:t>
              </a:r>
              <a:r>
                <a:rPr lang="en-AU" sz="2800" b="0" dirty="0" smtClean="0">
                  <a:solidFill>
                    <a:srgbClr val="002060"/>
                  </a:solidFill>
                  <a:latin typeface="+mn-lt"/>
                  <a:ea typeface="+mn-ea"/>
                  <a:cs typeface="+mn-cs"/>
                  <a:sym typeface="Helvetica Neue Medium"/>
                </a:rPr>
                <a:t> </a:t>
              </a:r>
              <a:r>
                <a:rPr lang="en-AU" sz="2800" b="0" dirty="0">
                  <a:solidFill>
                    <a:srgbClr val="002060"/>
                  </a:solidFill>
                  <a:latin typeface="+mn-lt"/>
                  <a:ea typeface="+mn-ea"/>
                  <a:cs typeface="+mn-cs"/>
                  <a:sym typeface="Helvetica Neue Medium"/>
                </a:rPr>
                <a:t>:</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technologie</a:t>
              </a:r>
              <a:r>
                <a:rPr lang="en-AU" sz="2800" b="0" dirty="0" smtClean="0">
                  <a:solidFill>
                    <a:srgbClr val="002060"/>
                  </a:solidFill>
                  <a:latin typeface="+mn-lt"/>
                  <a:ea typeface="+mn-ea"/>
                  <a:cs typeface="+mn-cs"/>
                  <a:sym typeface="Helvetica Neue Medium"/>
                </a:rPr>
                <a:t>, reduction des </a:t>
              </a:r>
              <a:r>
                <a:rPr lang="en-AU" sz="2800" b="0" dirty="0" err="1" smtClean="0">
                  <a:solidFill>
                    <a:srgbClr val="002060"/>
                  </a:solidFill>
                  <a:latin typeface="+mn-lt"/>
                  <a:ea typeface="+mn-ea"/>
                  <a:cs typeface="+mn-cs"/>
                  <a:sym typeface="Helvetica Neue Medium"/>
                </a:rPr>
                <a:t>duplicatas</a:t>
              </a:r>
              <a:r>
                <a:rPr lang="en-AU" sz="2800" b="0" dirty="0" smtClean="0">
                  <a:solidFill>
                    <a:srgbClr val="002060"/>
                  </a:solidFill>
                  <a:latin typeface="+mn-lt"/>
                  <a:ea typeface="+mn-ea"/>
                  <a:cs typeface="+mn-cs"/>
                  <a:sym typeface="Helvetica Neue Medium"/>
                </a:rPr>
                <a:t>, etc</a:t>
              </a:r>
              <a:r>
                <a:rPr lang="en-AU" sz="2800" b="0" dirty="0">
                  <a:solidFill>
                    <a:srgbClr val="002060"/>
                  </a:solidFill>
                  <a:latin typeface="+mn-lt"/>
                  <a:ea typeface="+mn-ea"/>
                  <a:cs typeface="+mn-cs"/>
                  <a:sym typeface="Helvetica Neue Medium"/>
                </a:rPr>
                <a:t>.</a:t>
              </a:r>
              <a:endParaRPr lang="en-AU" sz="2400" b="0" dirty="0">
                <a:solidFill>
                  <a:srgbClr val="002060"/>
                </a:solidFill>
                <a:latin typeface="+mn-lt"/>
                <a:ea typeface="+mn-ea"/>
                <a:cs typeface="+mn-cs"/>
                <a:sym typeface="Helvetica Neue Medium"/>
              </a:endParaRPr>
            </a:p>
          </p:txBody>
        </p:sp>
      </p:grpSp>
      <p:grpSp>
        <p:nvGrpSpPr>
          <p:cNvPr id="30" name="Group 29">
            <a:extLst>
              <a:ext uri="{FF2B5EF4-FFF2-40B4-BE49-F238E27FC236}">
                <a16:creationId xmlns:a16="http://schemas.microsoft.com/office/drawing/2014/main" id="{E74B1E79-D881-AABC-3FD3-2BF340C97D0E}"/>
              </a:ext>
            </a:extLst>
          </p:cNvPr>
          <p:cNvGrpSpPr/>
          <p:nvPr/>
        </p:nvGrpSpPr>
        <p:grpSpPr>
          <a:xfrm>
            <a:off x="15699127" y="8355991"/>
            <a:ext cx="8100000" cy="4860000"/>
            <a:chOff x="15699127" y="8492758"/>
            <a:chExt cx="8100000" cy="4860000"/>
          </a:xfrm>
        </p:grpSpPr>
        <p:sp>
          <p:nvSpPr>
            <p:cNvPr id="22" name="Flowchart: Manual Operation 21">
              <a:extLst>
                <a:ext uri="{FF2B5EF4-FFF2-40B4-BE49-F238E27FC236}">
                  <a16:creationId xmlns:a16="http://schemas.microsoft.com/office/drawing/2014/main" id="{9AB4C668-E527-DE69-230A-67EF50255B60}"/>
                </a:ext>
              </a:extLst>
            </p:cNvPr>
            <p:cNvSpPr/>
            <p:nvPr/>
          </p:nvSpPr>
          <p:spPr>
            <a:xfrm rot="5400000">
              <a:off x="17319127" y="6872758"/>
              <a:ext cx="4860000" cy="8100000"/>
            </a:xfrm>
            <a:prstGeom prst="flowChartManualOperation">
              <a:avLst/>
            </a:prstGeom>
            <a:solidFill>
              <a:srgbClr val="00A2E0">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Callout: Line 2">
              <a:extLst>
                <a:ext uri="{FF2B5EF4-FFF2-40B4-BE49-F238E27FC236}">
                  <a16:creationId xmlns:a16="http://schemas.microsoft.com/office/drawing/2014/main" id="{8CB16EE1-3413-C728-A682-142446DC2995}"/>
                </a:ext>
              </a:extLst>
            </p:cNvPr>
            <p:cNvSpPr/>
            <p:nvPr/>
          </p:nvSpPr>
          <p:spPr>
            <a:xfrm>
              <a:off x="16687189" y="9183535"/>
              <a:ext cx="6878309" cy="3677930"/>
            </a:xfrm>
            <a:prstGeom prst="borderCallout1">
              <a:avLst>
                <a:gd name="adj1" fmla="val 51592"/>
                <a:gd name="adj2" fmla="val 24"/>
                <a:gd name="adj3" fmla="val 59679"/>
                <a:gd name="adj4" fmla="val -24458"/>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93663" marR="0" algn="l" defTabSz="825500" rtl="0" fontAlgn="auto" latinLnBrk="0" hangingPunct="0">
                <a:lnSpc>
                  <a:spcPct val="100000"/>
                </a:lnSpc>
                <a:spcBef>
                  <a:spcPts val="0"/>
                </a:spcBef>
                <a:spcAft>
                  <a:spcPts val="600"/>
                </a:spcAft>
                <a:buClrTx/>
                <a:buSzTx/>
                <a:buFontTx/>
                <a:buNone/>
                <a:tabLst/>
              </a:pPr>
              <a:r>
                <a:rPr kumimoji="0" lang="en-AU" sz="2800" i="0" u="none" strike="noStrike" cap="none" spc="0" normalizeH="0" baseline="0" dirty="0" smtClean="0">
                  <a:ln>
                    <a:noFill/>
                  </a:ln>
                  <a:solidFill>
                    <a:srgbClr val="002060"/>
                  </a:solidFill>
                  <a:effectLst/>
                  <a:uFillTx/>
                  <a:latin typeface="+mn-lt"/>
                  <a:ea typeface="+mn-ea"/>
                  <a:cs typeface="+mn-cs"/>
                  <a:sym typeface="Helvetica Neue Medium"/>
                </a:rPr>
                <a:t>Nouveau </a:t>
              </a:r>
              <a:r>
                <a:rPr kumimoji="0" lang="en-AU" sz="2800" i="0" u="none" strike="noStrike" cap="none" spc="0" normalizeH="0" baseline="0" dirty="0" err="1" smtClean="0">
                  <a:ln>
                    <a:noFill/>
                  </a:ln>
                  <a:solidFill>
                    <a:srgbClr val="002060"/>
                  </a:solidFill>
                  <a:effectLst/>
                  <a:uFillTx/>
                  <a:latin typeface="+mn-lt"/>
                  <a:ea typeface="+mn-ea"/>
                  <a:cs typeface="+mn-cs"/>
                  <a:sym typeface="Helvetica Neue Medium"/>
                </a:rPr>
                <a:t>niveau</a:t>
              </a:r>
              <a:r>
                <a:rPr kumimoji="0" lang="en-AU" sz="2800" i="0" u="none" strike="noStrike" cap="none" spc="0" normalizeH="0" baseline="0" dirty="0" smtClean="0">
                  <a:ln>
                    <a:noFill/>
                  </a:ln>
                  <a:solidFill>
                    <a:srgbClr val="002060"/>
                  </a:solidFill>
                  <a:effectLst/>
                  <a:uFillTx/>
                  <a:latin typeface="+mn-lt"/>
                  <a:ea typeface="+mn-ea"/>
                  <a:cs typeface="+mn-cs"/>
                  <a:sym typeface="Helvetica Neue Medium"/>
                </a:rPr>
                <a:t> et type de </a:t>
              </a:r>
              <a:r>
                <a:rPr kumimoji="0" lang="en-AU" sz="2800" i="0" u="none" strike="noStrike" cap="none" spc="0" normalizeH="0" baseline="0" dirty="0" err="1" smtClean="0">
                  <a:ln>
                    <a:noFill/>
                  </a:ln>
                  <a:solidFill>
                    <a:srgbClr val="002060"/>
                  </a:solidFill>
                  <a:effectLst/>
                  <a:uFillTx/>
                  <a:latin typeface="+mn-lt"/>
                  <a:ea typeface="+mn-ea"/>
                  <a:cs typeface="+mn-cs"/>
                  <a:sym typeface="Helvetica Neue Medium"/>
                </a:rPr>
                <a:t>soutien</a:t>
              </a:r>
              <a:r>
                <a:rPr kumimoji="0" lang="en-AU" sz="2800" i="0" u="none" strike="noStrike" cap="none" spc="0" normalizeH="0" baseline="0" dirty="0" smtClean="0">
                  <a:ln>
                    <a:noFill/>
                  </a:ln>
                  <a:solidFill>
                    <a:srgbClr val="002060"/>
                  </a:solidFill>
                  <a:effectLst/>
                  <a:uFillTx/>
                  <a:latin typeface="+mn-lt"/>
                  <a:ea typeface="+mn-ea"/>
                  <a:cs typeface="+mn-cs"/>
                  <a:sym typeface="Helvetica Neue Medium"/>
                </a:rPr>
                <a:t> du Club</a:t>
              </a:r>
              <a:endParaRPr kumimoji="0" lang="en-AU" sz="2800" i="0" u="none" strike="noStrike" cap="none" spc="0" normalizeH="0" baseline="0" dirty="0">
                <a:ln>
                  <a:noFill/>
                </a:ln>
                <a:solidFill>
                  <a:srgbClr val="002060"/>
                </a:solidFill>
                <a:effectLst/>
                <a:uFillTx/>
                <a:latin typeface="+mn-lt"/>
                <a:ea typeface="+mn-ea"/>
                <a:cs typeface="+mn-cs"/>
                <a:sym typeface="Helvetica Neue Medium"/>
              </a:endParaRPr>
            </a:p>
            <a:p>
              <a:pPr marL="447675" indent="-354013" algn="l">
                <a:spcAft>
                  <a:spcPts val="600"/>
                </a:spcAft>
                <a:buFont typeface="Arial" panose="020B0604020202020204" pitchFamily="34" charset="0"/>
                <a:buChar char="•"/>
              </a:pPr>
              <a:r>
                <a:rPr lang="en-AU" sz="2800" b="0" dirty="0" err="1" smtClean="0">
                  <a:solidFill>
                    <a:srgbClr val="002060"/>
                  </a:solidFill>
                  <a:latin typeface="+mn-lt"/>
                  <a:ea typeface="+mn-ea"/>
                  <a:cs typeface="+mn-cs"/>
                  <a:sym typeface="Helvetica Neue Medium"/>
                </a:rPr>
                <a:t>Faciliter</a:t>
              </a:r>
              <a:r>
                <a:rPr lang="en-AU" sz="2800" b="0" dirty="0" smtClean="0">
                  <a:solidFill>
                    <a:srgbClr val="002060"/>
                  </a:solidFill>
                  <a:latin typeface="+mn-lt"/>
                  <a:ea typeface="+mn-ea"/>
                  <a:cs typeface="+mn-cs"/>
                  <a:sym typeface="Helvetica Neue Medium"/>
                </a:rPr>
                <a:t> la </a:t>
              </a:r>
              <a:r>
                <a:rPr lang="en-AU" sz="2800" b="0" dirty="0">
                  <a:solidFill>
                    <a:srgbClr val="002060"/>
                  </a:solidFill>
                  <a:latin typeface="+mn-lt"/>
                  <a:ea typeface="+mn-ea"/>
                  <a:cs typeface="+mn-cs"/>
                  <a:sym typeface="Helvetica Neue Medium"/>
                </a:rPr>
                <a:t>collaboration </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accroître</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l’impact</a:t>
              </a:r>
              <a:r>
                <a:rPr lang="en-AU" sz="2800" b="0" dirty="0" smtClean="0">
                  <a:solidFill>
                    <a:srgbClr val="002060"/>
                  </a:solidFill>
                  <a:latin typeface="+mn-lt"/>
                  <a:ea typeface="+mn-ea"/>
                  <a:cs typeface="+mn-cs"/>
                  <a:sym typeface="Helvetica Neue Medium"/>
                </a:rPr>
                <a:t> sur la </a:t>
              </a:r>
              <a:r>
                <a:rPr lang="en-AU" sz="2800" b="0" dirty="0" err="1" smtClean="0">
                  <a:solidFill>
                    <a:srgbClr val="002060"/>
                  </a:solidFill>
                  <a:latin typeface="+mn-lt"/>
                  <a:ea typeface="+mn-ea"/>
                  <a:cs typeface="+mn-cs"/>
                  <a:sym typeface="Helvetica Neue Medium"/>
                </a:rPr>
                <a:t>Communauté</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l’image</a:t>
              </a:r>
              <a:r>
                <a:rPr lang="en-AU" sz="2800" b="0" dirty="0" smtClean="0">
                  <a:solidFill>
                    <a:srgbClr val="002060"/>
                  </a:solidFill>
                  <a:latin typeface="+mn-lt"/>
                  <a:ea typeface="+mn-ea"/>
                  <a:cs typeface="+mn-cs"/>
                  <a:sym typeface="Helvetica Neue Medium"/>
                </a:rPr>
                <a:t> du  </a:t>
              </a:r>
              <a:r>
                <a:rPr lang="en-AU" sz="2800" b="0" dirty="0">
                  <a:solidFill>
                    <a:srgbClr val="002060"/>
                  </a:solidFill>
                  <a:latin typeface="+mn-lt"/>
                  <a:ea typeface="+mn-ea"/>
                  <a:cs typeface="+mn-cs"/>
                  <a:sym typeface="Helvetica Neue Medium"/>
                </a:rPr>
                <a:t>Rotary, </a:t>
              </a:r>
              <a:r>
                <a:rPr lang="en-AU" sz="2800" b="0" dirty="0" err="1" smtClean="0">
                  <a:solidFill>
                    <a:srgbClr val="002060"/>
                  </a:solidFill>
                  <a:latin typeface="+mn-lt"/>
                  <a:ea typeface="+mn-ea"/>
                  <a:cs typeface="+mn-cs"/>
                  <a:sym typeface="Helvetica Neue Medium"/>
                </a:rPr>
                <a:t>croissance</a:t>
              </a:r>
              <a:r>
                <a:rPr lang="en-AU" sz="2800" b="0" dirty="0" smtClean="0">
                  <a:solidFill>
                    <a:srgbClr val="002060"/>
                  </a:solidFill>
                  <a:latin typeface="+mn-lt"/>
                  <a:ea typeface="+mn-ea"/>
                  <a:cs typeface="+mn-cs"/>
                  <a:sym typeface="Helvetica Neue Medium"/>
                </a:rPr>
                <a:t> des </a:t>
              </a:r>
              <a:r>
                <a:rPr lang="en-AU" sz="2800" b="0" dirty="0" err="1" smtClean="0">
                  <a:solidFill>
                    <a:srgbClr val="002060"/>
                  </a:solidFill>
                  <a:latin typeface="+mn-lt"/>
                  <a:ea typeface="+mn-ea"/>
                  <a:cs typeface="+mn-cs"/>
                  <a:sym typeface="Helvetica Neue Medium"/>
                </a:rPr>
                <a:t>effectifs</a:t>
              </a:r>
              <a:r>
                <a:rPr lang="en-AU" sz="2800" b="0" dirty="0" smtClean="0">
                  <a:solidFill>
                    <a:srgbClr val="002060"/>
                  </a:solidFill>
                  <a:latin typeface="+mn-lt"/>
                  <a:ea typeface="+mn-ea"/>
                  <a:cs typeface="+mn-cs"/>
                  <a:sym typeface="Helvetica Neue Medium"/>
                </a:rPr>
                <a:t> et experiences</a:t>
              </a:r>
              <a:endParaRPr lang="en-AU" sz="2800" b="0" dirty="0">
                <a:solidFill>
                  <a:srgbClr val="002060"/>
                </a:solidFill>
                <a:latin typeface="+mn-lt"/>
                <a:ea typeface="+mn-ea"/>
                <a:cs typeface="+mn-cs"/>
                <a:sym typeface="Helvetica Neue Medium"/>
              </a:endParaRPr>
            </a:p>
            <a:p>
              <a:pPr marL="447675" indent="-354013" algn="l">
                <a:spcAft>
                  <a:spcPts val="600"/>
                </a:spcAft>
                <a:buFont typeface="Arial" panose="020B0604020202020204" pitchFamily="34" charset="0"/>
                <a:buChar char="•"/>
              </a:pPr>
              <a:r>
                <a:rPr lang="en-AU" sz="2800" b="0" dirty="0" err="1" smtClean="0">
                  <a:solidFill>
                    <a:srgbClr val="002060"/>
                  </a:solidFill>
                  <a:latin typeface="+mn-lt"/>
                  <a:ea typeface="+mn-ea"/>
                  <a:cs typeface="+mn-cs"/>
                  <a:sym typeface="Helvetica Neue Medium"/>
                </a:rPr>
                <a:t>Fournir</a:t>
              </a:r>
              <a:r>
                <a:rPr lang="en-AU" sz="2800" b="0" dirty="0" smtClean="0">
                  <a:solidFill>
                    <a:srgbClr val="002060"/>
                  </a:solidFill>
                  <a:latin typeface="+mn-lt"/>
                  <a:ea typeface="+mn-ea"/>
                  <a:cs typeface="+mn-cs"/>
                  <a:sym typeface="Helvetica Neue Medium"/>
                </a:rPr>
                <a:t> et </a:t>
              </a:r>
              <a:r>
                <a:rPr lang="en-AU" sz="2800" b="0" dirty="0" err="1" smtClean="0">
                  <a:solidFill>
                    <a:srgbClr val="002060"/>
                  </a:solidFill>
                  <a:latin typeface="+mn-lt"/>
                  <a:ea typeface="+mn-ea"/>
                  <a:cs typeface="+mn-cs"/>
                  <a:sym typeface="Helvetica Neue Medium"/>
                </a:rPr>
                <a:t>accéder</a:t>
              </a:r>
              <a:r>
                <a:rPr lang="en-AU" sz="2800" b="0" dirty="0" smtClean="0">
                  <a:solidFill>
                    <a:srgbClr val="002060"/>
                  </a:solidFill>
                  <a:latin typeface="+mn-lt"/>
                  <a:ea typeface="+mn-ea"/>
                  <a:cs typeface="+mn-cs"/>
                  <a:sym typeface="Helvetica Neue Medium"/>
                </a:rPr>
                <a:t> au </a:t>
              </a:r>
              <a:r>
                <a:rPr lang="en-AU" sz="2800" b="0" dirty="0" err="1" smtClean="0">
                  <a:solidFill>
                    <a:srgbClr val="002060"/>
                  </a:solidFill>
                  <a:latin typeface="+mn-lt"/>
                  <a:ea typeface="+mn-ea"/>
                  <a:cs typeface="+mn-cs"/>
                  <a:sym typeface="Helvetica Neue Medium"/>
                </a:rPr>
                <a:t>soutien</a:t>
              </a:r>
              <a:r>
                <a:rPr lang="en-AU" sz="2800" b="0" dirty="0" smtClean="0">
                  <a:solidFill>
                    <a:srgbClr val="002060"/>
                  </a:solidFill>
                  <a:latin typeface="+mn-lt"/>
                  <a:ea typeface="+mn-ea"/>
                  <a:cs typeface="+mn-cs"/>
                  <a:sym typeface="Helvetica Neue Medium"/>
                </a:rPr>
                <a:t> des clubs et des </a:t>
              </a:r>
              <a:r>
                <a:rPr lang="en-AU" sz="2800" b="0" dirty="0" err="1" smtClean="0">
                  <a:solidFill>
                    <a:srgbClr val="002060"/>
                  </a:solidFill>
                  <a:latin typeface="+mn-lt"/>
                  <a:ea typeface="+mn-ea"/>
                  <a:cs typeface="+mn-cs"/>
                  <a:sym typeface="Helvetica Neue Medium"/>
                </a:rPr>
                <a:t>Groupes</a:t>
              </a:r>
              <a:r>
                <a:rPr lang="en-AU" sz="2800" b="0" dirty="0" smtClean="0">
                  <a:solidFill>
                    <a:srgbClr val="002060"/>
                  </a:solidFill>
                  <a:latin typeface="+mn-lt"/>
                  <a:ea typeface="+mn-ea"/>
                  <a:cs typeface="+mn-cs"/>
                  <a:sym typeface="Helvetica Neue Medium"/>
                </a:rPr>
                <a:t> </a:t>
              </a:r>
              <a:r>
                <a:rPr lang="en-AU" sz="2800" b="0" dirty="0" err="1" smtClean="0">
                  <a:solidFill>
                    <a:srgbClr val="002060"/>
                  </a:solidFill>
                  <a:latin typeface="+mn-lt"/>
                  <a:ea typeface="+mn-ea"/>
                  <a:cs typeface="+mn-cs"/>
                  <a:sym typeface="Helvetica Neue Medium"/>
                </a:rPr>
                <a:t>Communautaires</a:t>
              </a:r>
              <a:r>
                <a:rPr lang="en-AU" sz="2800" b="0" dirty="0">
                  <a:solidFill>
                    <a:srgbClr val="002060"/>
                  </a:solidFill>
                  <a:latin typeface="+mn-lt"/>
                  <a:ea typeface="+mn-ea"/>
                  <a:cs typeface="+mn-cs"/>
                  <a:sym typeface="Helvetica Neue Medium"/>
                </a:rPr>
                <a:t>,</a:t>
              </a:r>
            </a:p>
          </p:txBody>
        </p:sp>
      </p:grpSp>
      <p:grpSp>
        <p:nvGrpSpPr>
          <p:cNvPr id="28" name="Group 27">
            <a:extLst>
              <a:ext uri="{FF2B5EF4-FFF2-40B4-BE49-F238E27FC236}">
                <a16:creationId xmlns:a16="http://schemas.microsoft.com/office/drawing/2014/main" id="{D09C1DA9-C776-6F4E-6DBB-262E86AF615B}"/>
              </a:ext>
            </a:extLst>
          </p:cNvPr>
          <p:cNvGrpSpPr/>
          <p:nvPr/>
        </p:nvGrpSpPr>
        <p:grpSpPr>
          <a:xfrm>
            <a:off x="7489560" y="4297341"/>
            <a:ext cx="8964000" cy="9002819"/>
            <a:chOff x="7489560" y="4561108"/>
            <a:chExt cx="8964000" cy="9002819"/>
          </a:xfrm>
        </p:grpSpPr>
        <p:sp>
          <p:nvSpPr>
            <p:cNvPr id="6" name="Oval 5">
              <a:extLst>
                <a:ext uri="{FF2B5EF4-FFF2-40B4-BE49-F238E27FC236}">
                  <a16:creationId xmlns:a16="http://schemas.microsoft.com/office/drawing/2014/main" id="{7B4351EF-6FDC-2563-FF6E-00FB8D468D77}"/>
                </a:ext>
              </a:extLst>
            </p:cNvPr>
            <p:cNvSpPr/>
            <p:nvPr/>
          </p:nvSpPr>
          <p:spPr>
            <a:xfrm>
              <a:off x="10531560" y="7803927"/>
              <a:ext cx="2880000" cy="2880000"/>
            </a:xfrm>
            <a:prstGeom prst="ellipse">
              <a:avLst/>
            </a:prstGeom>
            <a:solidFill>
              <a:srgbClr val="17458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09009E63-9B91-EC15-A511-BF7126E6BB12}"/>
                </a:ext>
              </a:extLst>
            </p:cNvPr>
            <p:cNvSpPr txBox="1"/>
            <p:nvPr/>
          </p:nvSpPr>
          <p:spPr>
            <a:xfrm>
              <a:off x="10189560" y="8269301"/>
              <a:ext cx="3659103"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3000" b="1" i="0" u="none" strike="noStrike" cap="none" spc="0" normalizeH="0" baseline="0" dirty="0" err="1" smtClean="0">
                  <a:ln>
                    <a:noFill/>
                  </a:ln>
                  <a:solidFill>
                    <a:srgbClr val="FFC000"/>
                  </a:solidFill>
                  <a:effectLst/>
                  <a:uFillTx/>
                  <a:latin typeface="Helvetica Neue"/>
                  <a:ea typeface="Helvetica Neue"/>
                  <a:cs typeface="Helvetica Neue"/>
                  <a:sym typeface="Helvetica Neue"/>
                </a:rPr>
                <a:t>Membres</a:t>
              </a:r>
              <a:r>
                <a:rPr kumimoji="0" lang="en-AU" sz="3000" b="1" i="0" u="none" strike="noStrike" cap="none" spc="0" normalizeH="0" baseline="0" dirty="0">
                  <a:ln>
                    <a:noFill/>
                  </a:ln>
                  <a:solidFill>
                    <a:srgbClr val="FFC000"/>
                  </a:solidFill>
                  <a:effectLst/>
                  <a:uFillTx/>
                  <a:latin typeface="Helvetica Neue"/>
                  <a:ea typeface="Helvetica Neue"/>
                  <a:cs typeface="Helvetica Neue"/>
                  <a:sym typeface="Helvetica Neue"/>
                </a:rPr>
                <a:t>, Clubs, </a:t>
              </a:r>
              <a:r>
                <a:rPr kumimoji="0" lang="en-AU" sz="3000" b="1" i="0" u="none" strike="noStrike" cap="none" spc="0" normalizeH="0" baseline="0" dirty="0" err="1" smtClean="0">
                  <a:ln>
                    <a:noFill/>
                  </a:ln>
                  <a:solidFill>
                    <a:srgbClr val="FFC000"/>
                  </a:solidFill>
                  <a:effectLst/>
                  <a:uFillTx/>
                  <a:latin typeface="Helvetica Neue"/>
                  <a:ea typeface="Helvetica Neue"/>
                  <a:cs typeface="Helvetica Neue"/>
                  <a:sym typeface="Helvetica Neue"/>
                </a:rPr>
                <a:t>Groupes</a:t>
              </a:r>
              <a:r>
                <a:rPr kumimoji="0" lang="en-AU" sz="3000" b="1" i="0" u="none" strike="noStrike" cap="none" spc="0" normalizeH="0" baseline="0" dirty="0" smtClean="0">
                  <a:ln>
                    <a:noFill/>
                  </a:ln>
                  <a:solidFill>
                    <a:srgbClr val="FFC000"/>
                  </a:solidFill>
                  <a:effectLst/>
                  <a:uFillTx/>
                  <a:latin typeface="Helvetica Neue"/>
                  <a:ea typeface="Helvetica Neue"/>
                  <a:cs typeface="Helvetica Neue"/>
                  <a:sym typeface="Helvetica Neue"/>
                </a:rPr>
                <a:t> </a:t>
              </a:r>
              <a:r>
                <a:rPr kumimoji="0" lang="en-AU" sz="3000" b="1" i="0" u="none" strike="noStrike" cap="none" spc="0" normalizeH="0" baseline="0" dirty="0" err="1" smtClean="0">
                  <a:ln>
                    <a:noFill/>
                  </a:ln>
                  <a:solidFill>
                    <a:srgbClr val="FFC000"/>
                  </a:solidFill>
                  <a:effectLst/>
                  <a:uFillTx/>
                  <a:latin typeface="Helvetica Neue"/>
                  <a:ea typeface="Helvetica Neue"/>
                  <a:cs typeface="Helvetica Neue"/>
                  <a:sym typeface="Helvetica Neue"/>
                </a:rPr>
                <a:t>Communautaires</a:t>
              </a:r>
              <a:r>
                <a:rPr kumimoji="0" lang="en-AU" sz="3000" b="1" i="0" u="none" strike="noStrike" cap="none" spc="0" normalizeH="0" baseline="0" dirty="0" smtClean="0">
                  <a:ln>
                    <a:noFill/>
                  </a:ln>
                  <a:solidFill>
                    <a:srgbClr val="FFC000"/>
                  </a:solidFill>
                  <a:effectLst/>
                  <a:uFillTx/>
                  <a:latin typeface="Helvetica Neue"/>
                  <a:ea typeface="Helvetica Neue"/>
                  <a:cs typeface="Helvetica Neue"/>
                  <a:sym typeface="Helvetica Neue"/>
                </a:rPr>
                <a:t> du Rotary</a:t>
              </a:r>
              <a:endParaRPr kumimoji="0" lang="en-AU" sz="3000" b="1" i="0" u="none" strike="noStrike" cap="none" spc="0" normalizeH="0" baseline="0" dirty="0">
                <a:ln>
                  <a:noFill/>
                </a:ln>
                <a:solidFill>
                  <a:srgbClr val="FFC000"/>
                </a:solidFill>
                <a:effectLst/>
                <a:uFillTx/>
                <a:latin typeface="Helvetica Neue"/>
                <a:ea typeface="Helvetica Neue"/>
                <a:cs typeface="Helvetica Neue"/>
                <a:sym typeface="Helvetica Neue"/>
              </a:endParaRPr>
            </a:p>
          </p:txBody>
        </p:sp>
        <p:sp>
          <p:nvSpPr>
            <p:cNvPr id="25" name="Circle: Hollow 24">
              <a:extLst>
                <a:ext uri="{FF2B5EF4-FFF2-40B4-BE49-F238E27FC236}">
                  <a16:creationId xmlns:a16="http://schemas.microsoft.com/office/drawing/2014/main" id="{DD99FD48-3274-E2E2-AA63-2CC280C4FECE}"/>
                </a:ext>
              </a:extLst>
            </p:cNvPr>
            <p:cNvSpPr/>
            <p:nvPr/>
          </p:nvSpPr>
          <p:spPr>
            <a:xfrm>
              <a:off x="7489560" y="4923927"/>
              <a:ext cx="8964000" cy="8640000"/>
            </a:xfrm>
            <a:prstGeom prst="donut">
              <a:avLst>
                <a:gd name="adj" fmla="val 16397"/>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Rounded Corners 7">
              <a:extLst>
                <a:ext uri="{FF2B5EF4-FFF2-40B4-BE49-F238E27FC236}">
                  <a16:creationId xmlns:a16="http://schemas.microsoft.com/office/drawing/2014/main" id="{BE5BC5FE-6E28-4713-965D-EEDD20C93E8F}"/>
                </a:ext>
              </a:extLst>
            </p:cNvPr>
            <p:cNvSpPr/>
            <p:nvPr/>
          </p:nvSpPr>
          <p:spPr>
            <a:xfrm>
              <a:off x="10189560" y="4561108"/>
              <a:ext cx="3564000" cy="612000"/>
            </a:xfrm>
            <a:prstGeom prst="roundRect">
              <a:avLst>
                <a:gd name="adj" fmla="val 50000"/>
              </a:avLst>
            </a:prstGeom>
            <a:solidFill>
              <a:srgbClr val="00A2E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TextBox 9">
              <a:extLst>
                <a:ext uri="{FF2B5EF4-FFF2-40B4-BE49-F238E27FC236}">
                  <a16:creationId xmlns:a16="http://schemas.microsoft.com/office/drawing/2014/main" id="{C4F94204-54A7-FECF-5842-EF0EDF74C8C0}"/>
                </a:ext>
              </a:extLst>
            </p:cNvPr>
            <p:cNvSpPr txBox="1"/>
            <p:nvPr/>
          </p:nvSpPr>
          <p:spPr>
            <a:xfrm>
              <a:off x="10230683" y="4614999"/>
              <a:ext cx="3481754"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a:ln>
                    <a:noFill/>
                  </a:ln>
                  <a:solidFill>
                    <a:schemeClr val="bg1"/>
                  </a:solidFill>
                  <a:effectLst/>
                  <a:uFillTx/>
                  <a:latin typeface="Helvetica Neue"/>
                  <a:ea typeface="Helvetica Neue"/>
                  <a:cs typeface="Helvetica Neue"/>
                  <a:sym typeface="Helvetica Neue"/>
                </a:rPr>
                <a:t>Rotary International</a:t>
              </a:r>
            </a:p>
          </p:txBody>
        </p:sp>
        <p:sp>
          <p:nvSpPr>
            <p:cNvPr id="18" name="Oval 17">
              <a:extLst>
                <a:ext uri="{FF2B5EF4-FFF2-40B4-BE49-F238E27FC236}">
                  <a16:creationId xmlns:a16="http://schemas.microsoft.com/office/drawing/2014/main" id="{C84394E1-A94E-3535-90BE-EF134621BF79}"/>
                </a:ext>
              </a:extLst>
            </p:cNvPr>
            <p:cNvSpPr/>
            <p:nvPr/>
          </p:nvSpPr>
          <p:spPr>
            <a:xfrm>
              <a:off x="10855560" y="5427803"/>
              <a:ext cx="2232000" cy="2196000"/>
            </a:xfrm>
            <a:prstGeom prst="ellipse">
              <a:avLst/>
            </a:prstGeom>
            <a:solidFill>
              <a:srgbClr val="0069C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Box 10">
              <a:extLst>
                <a:ext uri="{FF2B5EF4-FFF2-40B4-BE49-F238E27FC236}">
                  <a16:creationId xmlns:a16="http://schemas.microsoft.com/office/drawing/2014/main" id="{F0796E3F-21BD-E57F-0EC7-F7FF6A02E168}"/>
                </a:ext>
              </a:extLst>
            </p:cNvPr>
            <p:cNvSpPr txBox="1"/>
            <p:nvPr/>
          </p:nvSpPr>
          <p:spPr>
            <a:xfrm>
              <a:off x="10738079" y="6085491"/>
              <a:ext cx="2466963"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err="1" smtClean="0">
                  <a:ln>
                    <a:noFill/>
                  </a:ln>
                  <a:solidFill>
                    <a:schemeClr val="bg1"/>
                  </a:solidFill>
                  <a:effectLst/>
                  <a:uFillTx/>
                  <a:latin typeface="Helvetica Neue"/>
                  <a:ea typeface="Helvetica Neue"/>
                  <a:cs typeface="Helvetica Neue"/>
                  <a:sym typeface="Helvetica Neue"/>
                </a:rPr>
                <a:t>Conseil</a:t>
              </a:r>
              <a:r>
                <a:rPr kumimoji="0" lang="en-AU" sz="2600" b="1" i="0" u="none" strike="noStrike" cap="none" spc="0" normalizeH="0" baseline="0" dirty="0" smtClean="0">
                  <a:ln>
                    <a:noFill/>
                  </a:ln>
                  <a:solidFill>
                    <a:schemeClr val="bg1"/>
                  </a:solidFill>
                  <a:effectLst/>
                  <a:uFillTx/>
                  <a:latin typeface="Helvetica Neue"/>
                  <a:ea typeface="Helvetica Neue"/>
                  <a:cs typeface="Helvetica Neue"/>
                  <a:sym typeface="Helvetica Neue"/>
                </a:rPr>
                <a:t> </a:t>
              </a:r>
              <a:r>
                <a:rPr kumimoji="0" lang="en-AU" sz="2600" b="1" i="0" u="none" strike="noStrike" cap="none" spc="0" normalizeH="0" baseline="0" dirty="0" err="1" smtClean="0">
                  <a:ln>
                    <a:noFill/>
                  </a:ln>
                  <a:solidFill>
                    <a:schemeClr val="bg1"/>
                  </a:solidFill>
                  <a:effectLst/>
                  <a:uFillTx/>
                  <a:latin typeface="Helvetica Neue"/>
                  <a:ea typeface="Helvetica Neue"/>
                  <a:cs typeface="Helvetica Neue"/>
                  <a:sym typeface="Helvetica Neue"/>
                </a:rPr>
                <a:t>Régional</a:t>
              </a:r>
              <a:endParaRPr kumimoji="0" lang="en-AU" sz="26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20" name="Oval 19">
              <a:extLst>
                <a:ext uri="{FF2B5EF4-FFF2-40B4-BE49-F238E27FC236}">
                  <a16:creationId xmlns:a16="http://schemas.microsoft.com/office/drawing/2014/main" id="{404E339F-72CB-8A96-5647-E50E9D5A5895}"/>
                </a:ext>
              </a:extLst>
            </p:cNvPr>
            <p:cNvSpPr/>
            <p:nvPr/>
          </p:nvSpPr>
          <p:spPr>
            <a:xfrm>
              <a:off x="13421110" y="9650410"/>
              <a:ext cx="2232000" cy="2196000"/>
            </a:xfrm>
            <a:prstGeom prst="ellipse">
              <a:avLst/>
            </a:prstGeom>
            <a:solidFill>
              <a:srgbClr val="0069C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5" name="TextBox 14">
              <a:extLst>
                <a:ext uri="{FF2B5EF4-FFF2-40B4-BE49-F238E27FC236}">
                  <a16:creationId xmlns:a16="http://schemas.microsoft.com/office/drawing/2014/main" id="{6D43CFAB-EBEA-3AE1-1B19-FD7DA3540C47}"/>
                </a:ext>
              </a:extLst>
            </p:cNvPr>
            <p:cNvSpPr txBox="1"/>
            <p:nvPr/>
          </p:nvSpPr>
          <p:spPr>
            <a:xfrm>
              <a:off x="13356973" y="10117340"/>
              <a:ext cx="2922662"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err="1" smtClean="0">
                  <a:ln>
                    <a:noFill/>
                  </a:ln>
                  <a:solidFill>
                    <a:srgbClr val="FFC000"/>
                  </a:solidFill>
                  <a:effectLst/>
                  <a:uFillTx/>
                  <a:latin typeface="Helvetica Neue"/>
                  <a:ea typeface="Helvetica Neue"/>
                  <a:cs typeface="Helvetica Neue"/>
                  <a:sym typeface="Helvetica Neue"/>
                </a:rPr>
                <a:t>Responsables</a:t>
              </a:r>
              <a:r>
                <a:rPr kumimoji="0" lang="en-AU" sz="2600" b="1" i="0" u="none" strike="noStrike" cap="none" spc="0" normalizeH="0" dirty="0" smtClean="0">
                  <a:ln>
                    <a:noFill/>
                  </a:ln>
                  <a:solidFill>
                    <a:srgbClr val="FFC000"/>
                  </a:solidFill>
                  <a:effectLst/>
                  <a:uFillTx/>
                  <a:latin typeface="Helvetica Neue"/>
                  <a:ea typeface="Helvetica Neue"/>
                  <a:cs typeface="Helvetica Neue"/>
                  <a:sym typeface="Helvetica Neue"/>
                </a:rPr>
                <a:t> </a:t>
              </a:r>
              <a:r>
                <a:rPr kumimoji="0" lang="en-AU" sz="2600" b="1" i="0" u="none" strike="noStrike" cap="none" spc="0" normalizeH="0" dirty="0" err="1" smtClean="0">
                  <a:ln>
                    <a:noFill/>
                  </a:ln>
                  <a:solidFill>
                    <a:srgbClr val="FFC000"/>
                  </a:solidFill>
                  <a:effectLst/>
                  <a:uFillTx/>
                  <a:latin typeface="Helvetica Neue"/>
                  <a:ea typeface="Helvetica Neue"/>
                  <a:cs typeface="Helvetica Neue"/>
                  <a:sym typeface="Helvetica Neue"/>
                </a:rPr>
                <a:t>Communautaires</a:t>
              </a:r>
              <a:r>
                <a:rPr kumimoji="0" lang="en-AU" sz="2600" b="1" i="0" u="none" strike="noStrike" cap="none" spc="0" normalizeH="0" dirty="0" smtClean="0">
                  <a:ln>
                    <a:noFill/>
                  </a:ln>
                  <a:solidFill>
                    <a:srgbClr val="FFC000"/>
                  </a:solidFill>
                  <a:effectLst/>
                  <a:uFillTx/>
                  <a:latin typeface="Helvetica Neue"/>
                  <a:ea typeface="Helvetica Neue"/>
                  <a:cs typeface="Helvetica Neue"/>
                  <a:sym typeface="Helvetica Neue"/>
                </a:rPr>
                <a:t> du Rotary</a:t>
              </a:r>
              <a:endParaRPr kumimoji="0" lang="en-AU" sz="2600" b="1" i="0" u="none" strike="noStrike" cap="none" spc="0" normalizeH="0" baseline="0" dirty="0">
                <a:ln>
                  <a:noFill/>
                </a:ln>
                <a:solidFill>
                  <a:srgbClr val="FFC000"/>
                </a:solidFill>
                <a:effectLst/>
                <a:uFillTx/>
                <a:latin typeface="Helvetica Neue"/>
                <a:ea typeface="Helvetica Neue"/>
                <a:cs typeface="Helvetica Neue"/>
                <a:sym typeface="Helvetica Neue"/>
              </a:endParaRPr>
            </a:p>
          </p:txBody>
        </p:sp>
        <p:sp>
          <p:nvSpPr>
            <p:cNvPr id="21" name="Oval 20">
              <a:extLst>
                <a:ext uri="{FF2B5EF4-FFF2-40B4-BE49-F238E27FC236}">
                  <a16:creationId xmlns:a16="http://schemas.microsoft.com/office/drawing/2014/main" id="{B0747E43-DABF-81C7-061F-F097857E926D}"/>
                </a:ext>
              </a:extLst>
            </p:cNvPr>
            <p:cNvSpPr/>
            <p:nvPr/>
          </p:nvSpPr>
          <p:spPr>
            <a:xfrm>
              <a:off x="8268354" y="9650410"/>
              <a:ext cx="2232000" cy="2196000"/>
            </a:xfrm>
            <a:prstGeom prst="ellipse">
              <a:avLst/>
            </a:prstGeom>
            <a:solidFill>
              <a:srgbClr val="0069C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TextBox 15">
              <a:extLst>
                <a:ext uri="{FF2B5EF4-FFF2-40B4-BE49-F238E27FC236}">
                  <a16:creationId xmlns:a16="http://schemas.microsoft.com/office/drawing/2014/main" id="{BC14F521-EA21-27FD-DA32-EC2C65236EA4}"/>
                </a:ext>
              </a:extLst>
            </p:cNvPr>
            <p:cNvSpPr txBox="1"/>
            <p:nvPr/>
          </p:nvSpPr>
          <p:spPr>
            <a:xfrm>
              <a:off x="8108357" y="10217507"/>
              <a:ext cx="2466963"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err="1" smtClean="0">
                  <a:ln>
                    <a:noFill/>
                  </a:ln>
                  <a:solidFill>
                    <a:schemeClr val="bg1"/>
                  </a:solidFill>
                  <a:effectLst/>
                  <a:uFillTx/>
                  <a:latin typeface="Helvetica Neue"/>
                  <a:ea typeface="Helvetica Neue"/>
                  <a:cs typeface="Helvetica Neue"/>
                  <a:sym typeface="Helvetica Neue"/>
                </a:rPr>
                <a:t>Spécialistes</a:t>
              </a:r>
              <a:r>
                <a:rPr kumimoji="0" lang="en-AU" sz="2600" b="1" i="0" u="none" strike="noStrike" cap="none" spc="0" normalizeH="0" baseline="0" dirty="0" smtClean="0">
                  <a:ln>
                    <a:noFill/>
                  </a:ln>
                  <a:solidFill>
                    <a:schemeClr val="bg1"/>
                  </a:solidFill>
                  <a:effectLst/>
                  <a:uFillTx/>
                  <a:latin typeface="Helvetica Neue"/>
                  <a:ea typeface="Helvetica Neue"/>
                  <a:cs typeface="Helvetica Neue"/>
                  <a:sym typeface="Helvetica Neue"/>
                </a:rPr>
                <a:t> du Rotary</a:t>
              </a:r>
              <a:endParaRPr kumimoji="0" lang="en-AU" sz="26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grpSp>
    </p:spTree>
    <p:extLst>
      <p:ext uri="{BB962C8B-B14F-4D97-AF65-F5344CB8AC3E}">
        <p14:creationId xmlns:p14="http://schemas.microsoft.com/office/powerpoint/2010/main" val="1622889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0" y="3458308"/>
            <a:ext cx="24383999" cy="1025769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1800"/>
              </a:spcAft>
              <a:buFont typeface="Arial" panose="020B0604020202020204" pitchFamily="34" charset="0"/>
              <a:buChar char="•"/>
            </a:pPr>
            <a:r>
              <a:rPr lang="en-AU" sz="4800" dirty="0" err="1" smtClean="0">
                <a:solidFill>
                  <a:schemeClr val="tx1"/>
                </a:solidFill>
                <a:latin typeface="Arial" panose="02040604050505020304" pitchFamily="18" charset="0"/>
              </a:rPr>
              <a:t>Une</a:t>
            </a:r>
            <a:r>
              <a:rPr lang="en-AU" sz="4800" dirty="0" smtClean="0">
                <a:solidFill>
                  <a:schemeClr val="tx1"/>
                </a:solidFill>
                <a:latin typeface="Arial" panose="02040604050505020304" pitchFamily="18" charset="0"/>
              </a:rPr>
              <a:t> nouvelle </a:t>
            </a:r>
            <a:r>
              <a:rPr lang="en-AU" sz="4800" dirty="0" err="1" smtClean="0">
                <a:solidFill>
                  <a:schemeClr val="tx1"/>
                </a:solidFill>
                <a:latin typeface="Arial" panose="02040604050505020304" pitchFamily="18" charset="0"/>
              </a:rPr>
              <a:t>méthode</a:t>
            </a:r>
            <a:r>
              <a:rPr lang="en-AU" sz="4800" dirty="0" smtClean="0">
                <a:solidFill>
                  <a:schemeClr val="tx1"/>
                </a:solidFill>
                <a:latin typeface="Arial" panose="02040604050505020304" pitchFamily="18" charset="0"/>
              </a:rPr>
              <a:t> de </a:t>
            </a:r>
            <a:r>
              <a:rPr lang="en-AU" sz="4800" dirty="0" err="1" smtClean="0">
                <a:solidFill>
                  <a:schemeClr val="tx1"/>
                </a:solidFill>
                <a:latin typeface="Arial" panose="02040604050505020304" pitchFamily="18" charset="0"/>
              </a:rPr>
              <a:t>groupement</a:t>
            </a:r>
            <a:r>
              <a:rPr lang="en-AU" sz="4800" dirty="0" smtClean="0">
                <a:solidFill>
                  <a:schemeClr val="tx1"/>
                </a:solidFill>
                <a:latin typeface="Arial" panose="02040604050505020304" pitchFamily="18" charset="0"/>
              </a:rPr>
              <a:t> de clubs </a:t>
            </a:r>
            <a:r>
              <a:rPr lang="en-AU" sz="4800" dirty="0" err="1" smtClean="0">
                <a:solidFill>
                  <a:schemeClr val="tx1"/>
                </a:solidFill>
                <a:latin typeface="Arial" panose="02040604050505020304" pitchFamily="18" charset="0"/>
              </a:rPr>
              <a:t>basée</a:t>
            </a:r>
            <a:r>
              <a:rPr lang="en-AU" sz="4800" dirty="0" smtClean="0">
                <a:solidFill>
                  <a:schemeClr val="tx1"/>
                </a:solidFill>
                <a:latin typeface="Arial" panose="02040604050505020304" pitchFamily="18" charset="0"/>
              </a:rPr>
              <a:t> sur des </a:t>
            </a:r>
            <a:r>
              <a:rPr lang="en-AU" sz="4800" dirty="0" err="1" smtClean="0">
                <a:solidFill>
                  <a:schemeClr val="tx1"/>
                </a:solidFill>
                <a:latin typeface="Arial" panose="02040604050505020304" pitchFamily="18" charset="0"/>
              </a:rPr>
              <a:t>critères</a:t>
            </a:r>
            <a:r>
              <a:rPr lang="en-AU" sz="4800" dirty="0" smtClean="0">
                <a:solidFill>
                  <a:schemeClr val="tx1"/>
                </a:solidFill>
                <a:latin typeface="Arial" panose="02040604050505020304" pitchFamily="18" charset="0"/>
              </a:rPr>
              <a:t> </a:t>
            </a:r>
            <a:r>
              <a:rPr lang="en-AU" sz="4800" dirty="0" err="1" smtClean="0">
                <a:solidFill>
                  <a:schemeClr val="tx1"/>
                </a:solidFill>
                <a:latin typeface="Arial" panose="02040604050505020304" pitchFamily="18" charset="0"/>
              </a:rPr>
              <a:t>communs</a:t>
            </a:r>
            <a:r>
              <a:rPr lang="en-AU" sz="4800" dirty="0" smtClean="0">
                <a:solidFill>
                  <a:schemeClr val="tx1"/>
                </a:solidFill>
                <a:latin typeface="Arial" panose="02040604050505020304" pitchFamily="18" charset="0"/>
              </a:rPr>
              <a:t> :</a:t>
            </a:r>
            <a:endParaRPr lang="en-AU" sz="4800" dirty="0">
              <a:solidFill>
                <a:schemeClr val="tx1"/>
              </a:solidFill>
              <a:latin typeface="Arial" panose="02040604050505020304" pitchFamily="18" charset="0"/>
            </a:endParaRPr>
          </a:p>
          <a:p>
            <a:pPr marL="1617663" lvl="3" indent="-665163">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809750" lvl="3" indent="-857250">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809750" lvl="3" indent="-857250">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617663" lvl="3" indent="-665163">
              <a:lnSpc>
                <a:spcPct val="114000"/>
              </a:lnSpc>
              <a:spcBef>
                <a:spcPts val="6600"/>
              </a:spcBef>
              <a:spcAft>
                <a:spcPts val="3000"/>
              </a:spcAft>
              <a:buFont typeface="Arial" panose="020B0604020202020204" pitchFamily="34" charset="0"/>
              <a:buChar char="•"/>
            </a:pPr>
            <a:r>
              <a:rPr lang="en-AU" sz="4700" dirty="0" smtClean="0">
                <a:solidFill>
                  <a:schemeClr val="tx1"/>
                </a:solidFill>
                <a:latin typeface="Arial" panose="02040604050505020304" pitchFamily="18" charset="0"/>
              </a:rPr>
              <a:t>Les GCR </a:t>
            </a:r>
            <a:r>
              <a:rPr lang="en-AU" sz="4700" dirty="0" err="1" smtClean="0">
                <a:solidFill>
                  <a:schemeClr val="tx1"/>
                </a:solidFill>
                <a:latin typeface="Arial" panose="02040604050505020304" pitchFamily="18" charset="0"/>
              </a:rPr>
              <a:t>peuvent</a:t>
            </a:r>
            <a:r>
              <a:rPr lang="en-AU" sz="4700" dirty="0" smtClean="0">
                <a:solidFill>
                  <a:schemeClr val="tx1"/>
                </a:solidFill>
                <a:latin typeface="Arial" panose="02040604050505020304" pitchFamily="18" charset="0"/>
              </a:rPr>
              <a:t> se </a:t>
            </a:r>
            <a:r>
              <a:rPr lang="en-AU" sz="4700" dirty="0" err="1" smtClean="0">
                <a:solidFill>
                  <a:schemeClr val="tx1"/>
                </a:solidFill>
                <a:latin typeface="Arial" panose="02040604050505020304" pitchFamily="18" charset="0"/>
              </a:rPr>
              <a:t>réunir</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en</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personne</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en</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ligne</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ou</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une</a:t>
            </a:r>
            <a:r>
              <a:rPr lang="en-AU" sz="4700" dirty="0" smtClean="0">
                <a:solidFill>
                  <a:schemeClr val="tx1"/>
                </a:solidFill>
                <a:latin typeface="Arial" panose="02040604050505020304" pitchFamily="18" charset="0"/>
              </a:rPr>
              <a:t> combination des </a:t>
            </a:r>
            <a:r>
              <a:rPr lang="en-AU" sz="4700" dirty="0" err="1" smtClean="0">
                <a:solidFill>
                  <a:schemeClr val="tx1"/>
                </a:solidFill>
                <a:latin typeface="Arial" panose="02040604050505020304" pitchFamily="18" charset="0"/>
              </a:rPr>
              <a:t>deux</a:t>
            </a:r>
            <a:r>
              <a:rPr lang="en-AU" sz="4700" dirty="0" smtClean="0">
                <a:solidFill>
                  <a:schemeClr val="tx1"/>
                </a:solidFill>
                <a:latin typeface="Arial" panose="02040604050505020304" pitchFamily="18" charset="0"/>
              </a:rPr>
              <a:t>, et </a:t>
            </a:r>
            <a:r>
              <a:rPr lang="en-AU" sz="4700" dirty="0" err="1" smtClean="0">
                <a:solidFill>
                  <a:schemeClr val="tx1"/>
                </a:solidFill>
                <a:latin typeface="Arial" panose="02040604050505020304" pitchFamily="18" charset="0"/>
              </a:rPr>
              <a:t>choisir</a:t>
            </a:r>
            <a:r>
              <a:rPr lang="en-AU" sz="4700" dirty="0" smtClean="0">
                <a:solidFill>
                  <a:schemeClr val="tx1"/>
                </a:solidFill>
                <a:latin typeface="Arial" panose="02040604050505020304" pitchFamily="18" charset="0"/>
              </a:rPr>
              <a:t> la </a:t>
            </a:r>
            <a:r>
              <a:rPr lang="en-AU" sz="4700" dirty="0" err="1" smtClean="0">
                <a:solidFill>
                  <a:schemeClr val="tx1"/>
                </a:solidFill>
                <a:latin typeface="Arial" panose="02040604050505020304" pitchFamily="18" charset="0"/>
              </a:rPr>
              <a:t>fréquence</a:t>
            </a:r>
            <a:r>
              <a:rPr lang="en-AU" sz="4700" dirty="0" smtClean="0">
                <a:solidFill>
                  <a:schemeClr val="tx1"/>
                </a:solidFill>
                <a:latin typeface="Arial" panose="02040604050505020304" pitchFamily="18" charset="0"/>
              </a:rPr>
              <a:t> des </a:t>
            </a:r>
            <a:r>
              <a:rPr lang="en-AU" sz="4700" dirty="0" err="1" smtClean="0">
                <a:solidFill>
                  <a:schemeClr val="tx1"/>
                </a:solidFill>
                <a:latin typeface="Arial" panose="02040604050505020304" pitchFamily="18" charset="0"/>
              </a:rPr>
              <a:t>réunions</a:t>
            </a:r>
            <a:r>
              <a:rPr lang="en-AU" sz="4700" dirty="0" smtClean="0">
                <a:solidFill>
                  <a:schemeClr val="tx1"/>
                </a:solidFill>
                <a:latin typeface="Arial" panose="02040604050505020304" pitchFamily="18" charset="0"/>
              </a:rPr>
              <a:t>.</a:t>
            </a:r>
            <a:endParaRPr lang="en-AU" sz="4700" dirty="0">
              <a:solidFill>
                <a:schemeClr val="tx1"/>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r>
              <a:rPr lang="en-AU" sz="4700" dirty="0" smtClean="0">
                <a:solidFill>
                  <a:schemeClr val="tx1"/>
                </a:solidFill>
                <a:latin typeface="Arial" panose="02040604050505020304" pitchFamily="18" charset="0"/>
              </a:rPr>
              <a:t>Les clubs </a:t>
            </a:r>
            <a:r>
              <a:rPr lang="en-AU" sz="4700" dirty="0" err="1" smtClean="0">
                <a:solidFill>
                  <a:schemeClr val="tx1"/>
                </a:solidFill>
                <a:latin typeface="Arial" panose="02040604050505020304" pitchFamily="18" charset="0"/>
              </a:rPr>
              <a:t>peuvent</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également</a:t>
            </a:r>
            <a:r>
              <a:rPr lang="en-AU" sz="4700" dirty="0" smtClean="0">
                <a:solidFill>
                  <a:schemeClr val="tx1"/>
                </a:solidFill>
                <a:latin typeface="Arial" panose="02040604050505020304" pitchFamily="18" charset="0"/>
              </a:rPr>
              <a:t> designer un </a:t>
            </a:r>
            <a:r>
              <a:rPr lang="en-AU" sz="4700" dirty="0" err="1" smtClean="0">
                <a:solidFill>
                  <a:schemeClr val="tx1"/>
                </a:solidFill>
                <a:latin typeface="Arial" panose="02040604050505020304" pitchFamily="18" charset="0"/>
              </a:rPr>
              <a:t>groupe</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secondaire</a:t>
            </a:r>
            <a:r>
              <a:rPr lang="en-AU" sz="4700" dirty="0" smtClean="0">
                <a:solidFill>
                  <a:schemeClr val="tx1"/>
                </a:solidFill>
                <a:latin typeface="Arial" panose="02040604050505020304" pitchFamily="18" charset="0"/>
              </a:rPr>
              <a:t> qui </a:t>
            </a:r>
            <a:r>
              <a:rPr lang="en-AU" sz="4700" dirty="0" err="1" smtClean="0">
                <a:solidFill>
                  <a:schemeClr val="tx1"/>
                </a:solidFill>
                <a:latin typeface="Arial" panose="02040604050505020304" pitchFamily="18" charset="0"/>
              </a:rPr>
              <a:t>fonctionnera</a:t>
            </a:r>
            <a:r>
              <a:rPr lang="en-AU" sz="4700" dirty="0" smtClean="0">
                <a:solidFill>
                  <a:schemeClr val="tx1"/>
                </a:solidFill>
                <a:latin typeface="Arial" panose="02040604050505020304" pitchFamily="18" charset="0"/>
              </a:rPr>
              <a:t> via les </a:t>
            </a:r>
            <a:r>
              <a:rPr lang="en-AU" sz="4700" dirty="0" err="1" smtClean="0">
                <a:solidFill>
                  <a:schemeClr val="tx1"/>
                </a:solidFill>
                <a:latin typeface="Arial" panose="02040604050505020304" pitchFamily="18" charset="0"/>
              </a:rPr>
              <a:t>réseaux</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en</a:t>
            </a:r>
            <a:r>
              <a:rPr lang="en-AU" sz="4700" dirty="0" smtClean="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ligne</a:t>
            </a:r>
            <a:r>
              <a:rPr lang="en-AU" sz="4700" dirty="0" smtClean="0">
                <a:solidFill>
                  <a:schemeClr val="tx1"/>
                </a:solidFill>
                <a:latin typeface="Arial" panose="02040604050505020304" pitchFamily="18" charset="0"/>
              </a:rPr>
              <a:t> à travers la Zone 8 : ex. </a:t>
            </a:r>
            <a:r>
              <a:rPr lang="en-AU" sz="4700" dirty="0" err="1" smtClean="0">
                <a:solidFill>
                  <a:schemeClr val="tx1"/>
                </a:solidFill>
                <a:latin typeface="Arial" panose="02040604050505020304" pitchFamily="18" charset="0"/>
              </a:rPr>
              <a:t>environnement</a:t>
            </a:r>
            <a:r>
              <a:rPr lang="en-AU" sz="4700" dirty="0">
                <a:solidFill>
                  <a:schemeClr val="tx1"/>
                </a:solidFill>
                <a:latin typeface="Arial" panose="02040604050505020304" pitchFamily="18" charset="0"/>
              </a:rPr>
              <a:t>, </a:t>
            </a:r>
            <a:r>
              <a:rPr lang="en-AU" sz="4700" dirty="0" err="1" smtClean="0">
                <a:solidFill>
                  <a:schemeClr val="tx1"/>
                </a:solidFill>
                <a:latin typeface="Arial" panose="02040604050505020304" pitchFamily="18" charset="0"/>
              </a:rPr>
              <a:t>jeunesse</a:t>
            </a:r>
            <a:r>
              <a:rPr lang="en-AU" sz="4700" dirty="0" smtClean="0">
                <a:solidFill>
                  <a:schemeClr val="tx1"/>
                </a:solidFill>
                <a:latin typeface="Arial" panose="02040604050505020304" pitchFamily="18" charset="0"/>
              </a:rPr>
              <a:t>, </a:t>
            </a:r>
            <a:r>
              <a:rPr lang="en-AU" sz="4700" dirty="0">
                <a:solidFill>
                  <a:schemeClr val="tx1"/>
                </a:solidFill>
                <a:latin typeface="Arial" panose="02040604050505020304" pitchFamily="18" charset="0"/>
              </a:rPr>
              <a:t>DEI, etc.</a:t>
            </a:r>
          </a:p>
        </p:txBody>
      </p:sp>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71449" y="317836"/>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err="1" smtClean="0">
                <a:solidFill>
                  <a:srgbClr val="F7A81B"/>
                </a:solidFill>
                <a:latin typeface="Frutiger LT Std 45 Light"/>
                <a:sym typeface="Frutiger LT Std 45 Light"/>
              </a:rPr>
              <a:t>Groupes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Communautaires</a:t>
            </a:r>
            <a:r>
              <a:rPr lang="en-NZ" sz="8000" b="0" kern="1200" spc="90" dirty="0" smtClean="0">
                <a:solidFill>
                  <a:srgbClr val="F7A81B"/>
                </a:solidFill>
                <a:latin typeface="Frutiger LT Std 45 Light"/>
                <a:sym typeface="Frutiger LT Std 45 Light"/>
              </a:rPr>
              <a:t> du Rotary (GCR) </a:t>
            </a:r>
          </a:p>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smtClean="0">
                <a:solidFill>
                  <a:srgbClr val="F7A81B"/>
                </a:solidFill>
                <a:latin typeface="Frutiger LT Std 45 Light"/>
                <a:sym typeface="Frutiger LT Std 45 Light"/>
              </a:rPr>
              <a:t>Que </a:t>
            </a:r>
            <a:r>
              <a:rPr lang="en-NZ" sz="8000" b="0" kern="1200" spc="90" dirty="0" err="1" smtClean="0">
                <a:solidFill>
                  <a:srgbClr val="F7A81B"/>
                </a:solidFill>
                <a:latin typeface="Frutiger LT Std 45 Light"/>
                <a:sym typeface="Frutiger LT Std 45 Light"/>
              </a:rPr>
              <a:t>sont-ils</a:t>
            </a:r>
            <a:r>
              <a:rPr lang="en-NZ" sz="8000" b="0" kern="1200" spc="90" dirty="0" smtClean="0">
                <a:solidFill>
                  <a:srgbClr val="F7A81B"/>
                </a:solidFill>
                <a:latin typeface="Frutiger LT Std 45 Light"/>
                <a:sym typeface="Frutiger LT Std 45 Light"/>
              </a:rPr>
              <a:t> ?</a:t>
            </a:r>
            <a:endParaRPr sz="8000" b="0" kern="1200" spc="90" dirty="0">
              <a:solidFill>
                <a:srgbClr val="F7A81B"/>
              </a:solidFill>
              <a:latin typeface="Frutiger LT Std 45 Light"/>
              <a:sym typeface="Frutiger LT Std 45 Light"/>
            </a:endParaRPr>
          </a:p>
        </p:txBody>
      </p:sp>
      <p:grpSp>
        <p:nvGrpSpPr>
          <p:cNvPr id="45" name="Group 44">
            <a:extLst>
              <a:ext uri="{FF2B5EF4-FFF2-40B4-BE49-F238E27FC236}">
                <a16:creationId xmlns:a16="http://schemas.microsoft.com/office/drawing/2014/main" id="{40635C26-A901-F3FA-BDB2-59129170F319}"/>
              </a:ext>
            </a:extLst>
          </p:cNvPr>
          <p:cNvGrpSpPr/>
          <p:nvPr/>
        </p:nvGrpSpPr>
        <p:grpSpPr>
          <a:xfrm>
            <a:off x="1569365" y="4989768"/>
            <a:ext cx="21245268" cy="3597385"/>
            <a:chOff x="1575932" y="5258508"/>
            <a:chExt cx="21245268" cy="3456000"/>
          </a:xfrm>
        </p:grpSpPr>
        <p:grpSp>
          <p:nvGrpSpPr>
            <p:cNvPr id="42" name="Group 41">
              <a:extLst>
                <a:ext uri="{FF2B5EF4-FFF2-40B4-BE49-F238E27FC236}">
                  <a16:creationId xmlns:a16="http://schemas.microsoft.com/office/drawing/2014/main" id="{B9BA7C3C-F3E4-5A61-B703-5D3186D81DA9}"/>
                </a:ext>
              </a:extLst>
            </p:cNvPr>
            <p:cNvGrpSpPr/>
            <p:nvPr/>
          </p:nvGrpSpPr>
          <p:grpSpPr>
            <a:xfrm>
              <a:off x="1575932" y="5258508"/>
              <a:ext cx="6840000" cy="3456000"/>
              <a:chOff x="723900" y="5249572"/>
              <a:chExt cx="6840000" cy="3456000"/>
            </a:xfrm>
          </p:grpSpPr>
          <p:sp>
            <p:nvSpPr>
              <p:cNvPr id="36" name="Teardrop 35">
                <a:extLst>
                  <a:ext uri="{FF2B5EF4-FFF2-40B4-BE49-F238E27FC236}">
                    <a16:creationId xmlns:a16="http://schemas.microsoft.com/office/drawing/2014/main" id="{2768F2D6-723A-6052-1E85-11F0E7193750}"/>
                  </a:ext>
                </a:extLst>
              </p:cNvPr>
              <p:cNvSpPr/>
              <p:nvPr/>
            </p:nvSpPr>
            <p:spPr>
              <a:xfrm>
                <a:off x="723900" y="5249572"/>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a:extLst>
                  <a:ext uri="{FF2B5EF4-FFF2-40B4-BE49-F238E27FC236}">
                    <a16:creationId xmlns:a16="http://schemas.microsoft.com/office/drawing/2014/main" id="{44A95A58-AB16-6AE8-8D3B-9194521C1F82}"/>
                  </a:ext>
                </a:extLst>
              </p:cNvPr>
              <p:cNvSpPr txBox="1"/>
              <p:nvPr/>
            </p:nvSpPr>
            <p:spPr>
              <a:xfrm>
                <a:off x="2783108" y="5426113"/>
                <a:ext cx="4710423"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err="1" smtClean="0">
                    <a:solidFill>
                      <a:srgbClr val="17458F"/>
                    </a:solidFill>
                    <a:latin typeface="Arial" panose="02040604050505020304" pitchFamily="18" charset="0"/>
                  </a:rPr>
                  <a:t>Géographie</a:t>
                </a:r>
                <a:endParaRPr lang="en-AU" sz="4000" b="0" spc="-50" dirty="0">
                  <a:solidFill>
                    <a:srgbClr val="17458F"/>
                  </a:solidFill>
                  <a:latin typeface="Arial" panose="02040604050505020304" pitchFamily="18" charset="0"/>
                </a:endParaRPr>
              </a:p>
              <a:p>
                <a:pPr lvl="5" indent="0" algn="l">
                  <a:lnSpc>
                    <a:spcPct val="114000"/>
                  </a:lnSpc>
                  <a:spcAft>
                    <a:spcPts val="1200"/>
                  </a:spcAft>
                </a:pPr>
                <a:r>
                  <a:rPr lang="en-AU" sz="4000" b="0" spc="-50" dirty="0" smtClean="0">
                    <a:solidFill>
                      <a:schemeClr val="tx1"/>
                    </a:solidFill>
                    <a:latin typeface="Arial" panose="02040604050505020304" pitchFamily="18" charset="0"/>
                  </a:rPr>
                  <a:t>Ex : </a:t>
                </a:r>
                <a:r>
                  <a:rPr lang="en-AU" sz="4000" b="0" spc="-50" dirty="0">
                    <a:solidFill>
                      <a:schemeClr val="tx1"/>
                    </a:solidFill>
                    <a:latin typeface="Arial" panose="02040604050505020304" pitchFamily="18" charset="0"/>
                  </a:rPr>
                  <a:t>clubs </a:t>
                </a:r>
                <a:r>
                  <a:rPr lang="en-AU" sz="4000" b="0" spc="-50" dirty="0" err="1" smtClean="0">
                    <a:solidFill>
                      <a:schemeClr val="tx1"/>
                    </a:solidFill>
                    <a:latin typeface="Arial" panose="02040604050505020304" pitchFamily="18" charset="0"/>
                  </a:rPr>
                  <a:t>peuvent</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être</a:t>
                </a:r>
                <a:r>
                  <a:rPr lang="en-AU" sz="4000" b="0" spc="-50" dirty="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proches</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comme</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éloignés</a:t>
                </a:r>
                <a:endParaRPr lang="en-AU" sz="4000" b="0" spc="-50" dirty="0">
                  <a:solidFill>
                    <a:schemeClr val="tx1"/>
                  </a:solidFill>
                  <a:latin typeface="Arial" panose="02040604050505020304" pitchFamily="18" charset="0"/>
                </a:endParaRPr>
              </a:p>
            </p:txBody>
          </p:sp>
          <p:pic>
            <p:nvPicPr>
              <p:cNvPr id="1026" name="Picture 2" descr="Icon, Contact, Flat, Web, Business, Symbol - Blue Location Icon Png  Transparent PNG - 720x720 - Free Download on NicePNG">
                <a:extLst>
                  <a:ext uri="{FF2B5EF4-FFF2-40B4-BE49-F238E27FC236}">
                    <a16:creationId xmlns:a16="http://schemas.microsoft.com/office/drawing/2014/main" id="{3039E0CF-EE98-4C12-2C79-4A81CEFEE17F}"/>
                  </a:ext>
                </a:extLst>
              </p:cNvPr>
              <p:cNvPicPr>
                <a:picLocks noChangeArrowheads="1"/>
              </p:cNvPicPr>
              <p:nvPr/>
            </p:nvPicPr>
            <p:blipFill rotWithShape="1">
              <a:blip r:embed="rId3" cstate="print">
                <a:duotone>
                  <a:prstClr val="black"/>
                  <a:srgbClr val="3497DA">
                    <a:tint val="45000"/>
                    <a:satMod val="400000"/>
                  </a:srgbClr>
                </a:duotone>
                <a:extLst>
                  <a:ext uri="{BEBA8EAE-BF5A-486C-A8C5-ECC9F3942E4B}">
                    <a14:imgProps xmlns:a14="http://schemas.microsoft.com/office/drawing/2010/main">
                      <a14:imgLayer r:embed="rId4">
                        <a14:imgEffect>
                          <a14:backgroundRemoval t="9929" b="91489" l="10000" r="90000">
                            <a14:foregroundMark x1="47195" y1="19149" x2="38902" y2="29255"/>
                            <a14:foregroundMark x1="38902" y1="29255" x2="35854" y2="42730"/>
                            <a14:foregroundMark x1="35854" y1="42730" x2="50122" y2="91489"/>
                            <a14:foregroundMark x1="42927" y1="10638" x2="50610" y2="9752"/>
                            <a14:foregroundMark x1="50610" y1="9752" x2="55366" y2="10993"/>
                          </a14:backgroundRemoval>
                        </a14:imgEffect>
                      </a14:imgLayer>
                    </a14:imgProps>
                  </a:ext>
                  <a:ext uri="{28A0092B-C50C-407E-A947-70E740481C1C}">
                    <a14:useLocalDpi xmlns:a14="http://schemas.microsoft.com/office/drawing/2010/main" val="0"/>
                  </a:ext>
                </a:extLst>
              </a:blip>
              <a:srcRect l="27851" t="6263" r="27799" b="6830"/>
              <a:stretch/>
            </p:blipFill>
            <p:spPr bwMode="auto">
              <a:xfrm>
                <a:off x="966450" y="6331019"/>
                <a:ext cx="1440000" cy="14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EC114776-A24E-150E-E488-6344A0916690}"/>
                </a:ext>
              </a:extLst>
            </p:cNvPr>
            <p:cNvGrpSpPr/>
            <p:nvPr/>
          </p:nvGrpSpPr>
          <p:grpSpPr>
            <a:xfrm>
              <a:off x="8696943" y="5258508"/>
              <a:ext cx="6950192" cy="3456000"/>
              <a:chOff x="8468338" y="5258508"/>
              <a:chExt cx="6950192" cy="3456000"/>
            </a:xfrm>
          </p:grpSpPr>
          <p:sp>
            <p:nvSpPr>
              <p:cNvPr id="37" name="Teardrop 36">
                <a:extLst>
                  <a:ext uri="{FF2B5EF4-FFF2-40B4-BE49-F238E27FC236}">
                    <a16:creationId xmlns:a16="http://schemas.microsoft.com/office/drawing/2014/main" id="{13FE9ABC-7C60-99D0-7474-E6082BFD4003}"/>
                  </a:ext>
                </a:extLst>
              </p:cNvPr>
              <p:cNvSpPr/>
              <p:nvPr/>
            </p:nvSpPr>
            <p:spPr>
              <a:xfrm>
                <a:off x="8468338" y="5258508"/>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B846CBED-8D44-86D9-D27A-AA7F22CEEC9A}"/>
                  </a:ext>
                </a:extLst>
              </p:cNvPr>
              <p:cNvSpPr txBox="1"/>
              <p:nvPr/>
            </p:nvSpPr>
            <p:spPr>
              <a:xfrm>
                <a:off x="10706130" y="5426115"/>
                <a:ext cx="4712400"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a:solidFill>
                      <a:srgbClr val="17458F"/>
                    </a:solidFill>
                    <a:latin typeface="Arial" panose="02040604050505020304" pitchFamily="18" charset="0"/>
                  </a:rPr>
                  <a:t>Type </a:t>
                </a:r>
                <a:r>
                  <a:rPr lang="en-AU" sz="4000" b="0" spc="-50" dirty="0" smtClean="0">
                    <a:solidFill>
                      <a:srgbClr val="17458F"/>
                    </a:solidFill>
                    <a:latin typeface="Arial" panose="02040604050505020304" pitchFamily="18" charset="0"/>
                  </a:rPr>
                  <a:t>de </a:t>
                </a:r>
                <a:r>
                  <a:rPr lang="en-AU" sz="4000" b="0" spc="-50" dirty="0">
                    <a:solidFill>
                      <a:srgbClr val="17458F"/>
                    </a:solidFill>
                    <a:latin typeface="Arial" panose="02040604050505020304" pitchFamily="18" charset="0"/>
                  </a:rPr>
                  <a:t>club</a:t>
                </a:r>
              </a:p>
              <a:p>
                <a:pPr lvl="5" indent="0" algn="l">
                  <a:lnSpc>
                    <a:spcPct val="114000"/>
                  </a:lnSpc>
                  <a:spcAft>
                    <a:spcPts val="1200"/>
                  </a:spcAft>
                </a:pPr>
                <a:r>
                  <a:rPr lang="en-AU" sz="4000" b="0" spc="-50" dirty="0" smtClean="0">
                    <a:solidFill>
                      <a:schemeClr val="tx1"/>
                    </a:solidFill>
                    <a:latin typeface="Arial" panose="02040604050505020304" pitchFamily="18" charset="0"/>
                  </a:rPr>
                  <a:t>Ex : clubs </a:t>
                </a:r>
                <a:r>
                  <a:rPr lang="en-AU" sz="4000" b="0" spc="-50" dirty="0" err="1" smtClean="0">
                    <a:solidFill>
                      <a:schemeClr val="tx1"/>
                    </a:solidFill>
                    <a:latin typeface="Arial" panose="02040604050505020304" pitchFamily="18" charset="0"/>
                  </a:rPr>
                  <a:t>en</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ligne</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ou</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passeport</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ou</a:t>
                </a:r>
                <a:r>
                  <a:rPr lang="en-AU" sz="4000" b="0" spc="-50" dirty="0" smtClean="0">
                    <a:solidFill>
                      <a:schemeClr val="tx1"/>
                    </a:solidFill>
                    <a:latin typeface="Arial" panose="02040604050505020304" pitchFamily="18" charset="0"/>
                  </a:rPr>
                  <a:t> </a:t>
                </a:r>
                <a:r>
                  <a:rPr lang="en-AU" sz="4000" b="0" spc="-50" dirty="0" err="1" smtClean="0">
                    <a:solidFill>
                      <a:schemeClr val="tx1"/>
                    </a:solidFill>
                    <a:latin typeface="Arial" panose="02040604050505020304" pitchFamily="18" charset="0"/>
                  </a:rPr>
                  <a:t>d’affaires</a:t>
                </a:r>
                <a:endParaRPr lang="en-AU" sz="4000" b="0" spc="-50" dirty="0">
                  <a:solidFill>
                    <a:schemeClr val="tx1"/>
                  </a:solidFill>
                  <a:latin typeface="Arial" panose="02040604050505020304" pitchFamily="18" charset="0"/>
                </a:endParaRPr>
              </a:p>
            </p:txBody>
          </p:sp>
          <p:pic>
            <p:nvPicPr>
              <p:cNvPr id="17" name="Picture 16" descr="A blue circle with a white globe in it&#10;&#10;Description automatically generated">
                <a:extLst>
                  <a:ext uri="{FF2B5EF4-FFF2-40B4-BE49-F238E27FC236}">
                    <a16:creationId xmlns:a16="http://schemas.microsoft.com/office/drawing/2014/main" id="{B90CF3B9-E8F6-4B9D-2438-02DD15FACDA9}"/>
                  </a:ext>
                </a:extLst>
              </p:cNvPr>
              <p:cNvPicPr>
                <a:picLocks/>
              </p:cNvPicPr>
              <p:nvPr/>
            </p:nvPicPr>
            <p:blipFill rotWithShape="1">
              <a:blip r:embed="rId5" cstate="print">
                <a:alphaModFix/>
                <a:duotone>
                  <a:prstClr val="black"/>
                  <a:srgbClr val="3497DA">
                    <a:tint val="45000"/>
                    <a:satMod val="400000"/>
                  </a:srgbClr>
                </a:duotone>
                <a:extLst>
                  <a:ext uri="{BEBA8EAE-BF5A-486C-A8C5-ECC9F3942E4B}">
                    <a14:imgProps xmlns:a14="http://schemas.microsoft.com/office/drawing/2010/main">
                      <a14:imgLayer r:embed="rId6">
                        <a14:imgEffect>
                          <a14:backgroundRemoval t="1116" b="96792" l="10000" r="90000">
                            <a14:foregroundMark x1="34239" y1="11158" x2="34239" y2="11158"/>
                            <a14:foregroundMark x1="34239" y1="11158" x2="34239" y2="11158"/>
                            <a14:foregroundMark x1="34239" y1="11158" x2="34239" y2="11158"/>
                            <a14:foregroundMark x1="35326" y1="11576" x2="30000" y2="16179"/>
                            <a14:foregroundMark x1="30000" y1="16179" x2="23696" y2="28731"/>
                            <a14:foregroundMark x1="23696" y1="28731" x2="21848" y2="44073"/>
                            <a14:foregroundMark x1="21848" y1="44073" x2="24022" y2="60391"/>
                            <a14:foregroundMark x1="24022" y1="60391" x2="33478" y2="77824"/>
                            <a14:foregroundMark x1="33478" y1="77824" x2="57065" y2="89679"/>
                            <a14:foregroundMark x1="57065" y1="89679" x2="71957" y2="81172"/>
                            <a14:foregroundMark x1="71957" y1="81172" x2="76848" y2="41283"/>
                            <a14:foregroundMark x1="76848" y1="41283" x2="73587" y2="24965"/>
                            <a14:foregroundMark x1="73587" y1="24965" x2="52283" y2="12134"/>
                            <a14:foregroundMark x1="52283" y1="12134" x2="33696" y2="12134"/>
                            <a14:foregroundMark x1="33696" y1="12134" x2="19348" y2="49093"/>
                            <a14:foregroundMark x1="19348" y1="49093" x2="21739" y2="69317"/>
                            <a14:foregroundMark x1="21739" y1="69317" x2="28152" y2="79637"/>
                            <a14:foregroundMark x1="28152" y1="79637" x2="29674" y2="80893"/>
                            <a14:foregroundMark x1="47174" y1="8229" x2="37826" y2="9205"/>
                            <a14:foregroundMark x1="37826" y1="9205" x2="22935" y2="17434"/>
                            <a14:foregroundMark x1="22935" y1="17434" x2="15109" y2="34031"/>
                            <a14:foregroundMark x1="15109" y1="34031" x2="14022" y2="54812"/>
                            <a14:foregroundMark x1="14022" y1="54812" x2="22826" y2="70851"/>
                            <a14:foregroundMark x1="22826" y1="70851" x2="35652" y2="84519"/>
                            <a14:foregroundMark x1="35652" y1="84519" x2="51304" y2="92190"/>
                            <a14:foregroundMark x1="51304" y1="92190" x2="67174" y2="86890"/>
                            <a14:foregroundMark x1="67174" y1="86890" x2="76087" y2="73780"/>
                            <a14:foregroundMark x1="76087" y1="73780" x2="80978" y2="54533"/>
                            <a14:foregroundMark x1="80978" y1="54533" x2="79565" y2="34031"/>
                            <a14:foregroundMark x1="79565" y1="34031" x2="72174" y2="15760"/>
                            <a14:foregroundMark x1="72174" y1="15760" x2="55109" y2="2929"/>
                            <a14:foregroundMark x1="55109" y1="2929" x2="40978" y2="3347"/>
                            <a14:foregroundMark x1="40978" y1="3347" x2="35543" y2="5718"/>
                            <a14:foregroundMark x1="35543" y1="5718" x2="35435" y2="5997"/>
                            <a14:foregroundMark x1="40326" y1="2092" x2="47826" y2="1116"/>
                            <a14:foregroundMark x1="47826" y1="1116" x2="58370" y2="3905"/>
                            <a14:foregroundMark x1="75870" y1="48257" x2="74565" y2="61088"/>
                            <a14:foregroundMark x1="64783" y1="93026" x2="51739" y2="97490"/>
                            <a14:foregroundMark x1="51739" y1="97490" x2="42283" y2="97071"/>
                            <a14:foregroundMark x1="42283" y1="97071" x2="51196" y2="94700"/>
                            <a14:foregroundMark x1="51196" y1="94700" x2="58804" y2="94840"/>
                            <a14:foregroundMark x1="58804" y1="94840" x2="41957" y2="96792"/>
                            <a14:foregroundMark x1="41957" y1="96792" x2="41739" y2="96653"/>
                            <a14:foregroundMark x1="45109" y1="38215" x2="40761" y2="45049"/>
                            <a14:foregroundMark x1="40761" y1="45049" x2="44130" y2="38912"/>
                            <a14:foregroundMark x1="53370" y1="37936" x2="59457" y2="43515"/>
                            <a14:foregroundMark x1="59457" y1="43515" x2="53587" y2="36262"/>
                            <a14:foregroundMark x1="53587" y1="36262" x2="51957" y2="41702"/>
                            <a14:foregroundMark x1="53370" y1="24547" x2="53370" y2="30962"/>
                            <a14:foregroundMark x1="48478" y1="19107" x2="29348" y2="18271"/>
                            <a14:foregroundMark x1="29348" y1="18271" x2="44239" y2="20642"/>
                            <a14:foregroundMark x1="44239" y1="20642" x2="47391" y2="14923"/>
                            <a14:foregroundMark x1="47391" y1="14923" x2="47826" y2="23291"/>
                            <a14:foregroundMark x1="47826" y1="23291" x2="39130" y2="38075"/>
                            <a14:foregroundMark x1="39130" y1="38075" x2="41087" y2="40446"/>
                            <a14:foregroundMark x1="55000" y1="22176" x2="45109" y2="23152"/>
                            <a14:foregroundMark x1="45109" y1="23152" x2="37283" y2="31660"/>
                            <a14:foregroundMark x1="37283" y1="31660" x2="55543" y2="41841"/>
                            <a14:foregroundMark x1="55543" y1="41841" x2="42065" y2="64714"/>
                            <a14:foregroundMark x1="42065" y1="64714" x2="57174" y2="57183"/>
                            <a14:foregroundMark x1="57174" y1="57183" x2="47174" y2="38912"/>
                            <a14:foregroundMark x1="47174" y1="38912" x2="44783" y2="65969"/>
                            <a14:foregroundMark x1="44783" y1="65969" x2="60761" y2="49930"/>
                            <a14:foregroundMark x1="60761" y1="49930" x2="43261" y2="52162"/>
                            <a14:foregroundMark x1="43261" y1="52162" x2="53587" y2="39470"/>
                            <a14:foregroundMark x1="63152" y1="37099" x2="54348" y2="41562"/>
                            <a14:foregroundMark x1="54348" y1="41562" x2="63370" y2="42259"/>
                            <a14:foregroundMark x1="63370" y1="42259" x2="56848" y2="50349"/>
                            <a14:foregroundMark x1="56848" y1="50349" x2="40435" y2="41841"/>
                            <a14:foregroundMark x1="40435" y1="41841" x2="60326" y2="43654"/>
                            <a14:foregroundMark x1="60326" y1="43654" x2="45217" y2="57043"/>
                            <a14:foregroundMark x1="45217" y1="57043" x2="39674" y2="41283"/>
                            <a14:foregroundMark x1="39674" y1="41283" x2="58370" y2="58020"/>
                            <a14:foregroundMark x1="58370" y1="58020" x2="35543" y2="41144"/>
                            <a14:foregroundMark x1="35543" y1="41144" x2="31304" y2="45049"/>
                            <a14:foregroundMark x1="53696" y1="28173" x2="52826" y2="35704"/>
                            <a14:foregroundMark x1="52826" y1="35704" x2="44348" y2="25941"/>
                            <a14:foregroundMark x1="44348" y1="25941" x2="50870" y2="31381"/>
                            <a14:foregroundMark x1="50870" y1="31381" x2="46957" y2="36960"/>
                            <a14:foregroundMark x1="46957" y1="36960" x2="52609" y2="51743"/>
                            <a14:foregroundMark x1="52609" y1="51743" x2="47717" y2="69735"/>
                            <a14:foregroundMark x1="47717" y1="69735" x2="54891" y2="78243"/>
                            <a14:foregroundMark x1="54891" y1="78243" x2="58587" y2="72385"/>
                            <a14:foregroundMark x1="54783" y1="24268" x2="62065" y2="41980"/>
                            <a14:foregroundMark x1="62065" y1="41980" x2="60000" y2="76709"/>
                            <a14:foregroundMark x1="60000" y1="76709" x2="53261" y2="82148"/>
                            <a14:foregroundMark x1="53261" y1="82148" x2="54130" y2="82148"/>
                            <a14:foregroundMark x1="57717" y1="25244" x2="62283" y2="40586"/>
                            <a14:foregroundMark x1="62283" y1="40586" x2="63043" y2="69317"/>
                            <a14:foregroundMark x1="63043" y1="69317" x2="57609" y2="77545"/>
                            <a14:foregroundMark x1="53913" y1="19386" x2="62609" y2="33054"/>
                            <a14:foregroundMark x1="62609" y1="33054" x2="68261" y2="60530"/>
                            <a14:foregroundMark x1="68261" y1="60530" x2="65543" y2="70153"/>
                            <a14:foregroundMark x1="55761" y1="20084" x2="65217" y2="25941"/>
                            <a14:foregroundMark x1="65217" y1="25941" x2="73696" y2="40865"/>
                            <a14:foregroundMark x1="73696" y1="40865" x2="72826" y2="58438"/>
                            <a14:foregroundMark x1="72826" y1="58438" x2="68043" y2="68340"/>
                            <a14:foregroundMark x1="68043" y1="68340" x2="58152" y2="76848"/>
                            <a14:foregroundMark x1="41304" y1="20921" x2="34348" y2="23431"/>
                            <a14:foregroundMark x1="34348" y1="23431" x2="22609" y2="40167"/>
                            <a14:foregroundMark x1="22609" y1="40167" x2="26196" y2="58717"/>
                            <a14:foregroundMark x1="26196" y1="58717" x2="47283" y2="80195"/>
                            <a14:foregroundMark x1="47283" y1="80195" x2="50978" y2="82148"/>
                            <a14:foregroundMark x1="35435" y1="27057" x2="26739" y2="41144"/>
                            <a14:foregroundMark x1="26739" y1="41144" x2="25217" y2="50767"/>
                            <a14:foregroundMark x1="25217" y1="50767" x2="33043" y2="70153"/>
                            <a14:foregroundMark x1="33043" y1="70153" x2="38696" y2="77964"/>
                            <a14:foregroundMark x1="38696" y1="77964" x2="41522" y2="79916"/>
                            <a14:foregroundMark x1="39891" y1="36402" x2="38043" y2="43096"/>
                            <a14:foregroundMark x1="38043" y1="43096" x2="37935" y2="63319"/>
                            <a14:foregroundMark x1="37935" y1="63319" x2="41957" y2="75174"/>
                            <a14:foregroundMark x1="41957" y1="75174" x2="43696" y2="76569"/>
                            <a14:foregroundMark x1="25870" y1="49791" x2="50761" y2="51046"/>
                            <a14:foregroundMark x1="72826" y1="58298" x2="68696" y2="70711"/>
                            <a14:foregroundMark x1="68696" y1="70711" x2="60543" y2="78522"/>
                          </a14:backgroundRemoval>
                        </a14:imgEffect>
                      </a14:imgLayer>
                    </a14:imgProps>
                  </a:ext>
                  <a:ext uri="{28A0092B-C50C-407E-A947-70E740481C1C}">
                    <a14:useLocalDpi xmlns:a14="http://schemas.microsoft.com/office/drawing/2010/main" val="0"/>
                  </a:ext>
                </a:extLst>
              </a:blip>
              <a:srcRect l="9985" r="11064"/>
              <a:stretch/>
            </p:blipFill>
            <p:spPr>
              <a:xfrm>
                <a:off x="8739277" y="6331019"/>
                <a:ext cx="1440000" cy="1440000"/>
              </a:xfrm>
              <a:prstGeom prst="rect">
                <a:avLst/>
              </a:prstGeom>
            </p:spPr>
          </p:pic>
        </p:grpSp>
        <p:grpSp>
          <p:nvGrpSpPr>
            <p:cNvPr id="44" name="Group 43">
              <a:extLst>
                <a:ext uri="{FF2B5EF4-FFF2-40B4-BE49-F238E27FC236}">
                  <a16:creationId xmlns:a16="http://schemas.microsoft.com/office/drawing/2014/main" id="{568702EB-96EB-EB3F-2E5D-6C3142F73D0C}"/>
                </a:ext>
              </a:extLst>
            </p:cNvPr>
            <p:cNvGrpSpPr/>
            <p:nvPr/>
          </p:nvGrpSpPr>
          <p:grpSpPr>
            <a:xfrm>
              <a:off x="15816486" y="5258508"/>
              <a:ext cx="7004714" cy="3456000"/>
              <a:chOff x="16107268" y="5249572"/>
              <a:chExt cx="7004714" cy="3456000"/>
            </a:xfrm>
          </p:grpSpPr>
          <p:sp>
            <p:nvSpPr>
              <p:cNvPr id="38" name="Teardrop 37">
                <a:extLst>
                  <a:ext uri="{FF2B5EF4-FFF2-40B4-BE49-F238E27FC236}">
                    <a16:creationId xmlns:a16="http://schemas.microsoft.com/office/drawing/2014/main" id="{F4EBBF2C-FB7E-A19A-DDA6-BAE7F451AFA7}"/>
                  </a:ext>
                </a:extLst>
              </p:cNvPr>
              <p:cNvSpPr/>
              <p:nvPr/>
            </p:nvSpPr>
            <p:spPr>
              <a:xfrm>
                <a:off x="16107268" y="5249572"/>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Box 10">
                <a:extLst>
                  <a:ext uri="{FF2B5EF4-FFF2-40B4-BE49-F238E27FC236}">
                    <a16:creationId xmlns:a16="http://schemas.microsoft.com/office/drawing/2014/main" id="{58B3AD7D-F666-B4DE-3B5E-5E54FC2AE2D4}"/>
                  </a:ext>
                </a:extLst>
              </p:cNvPr>
              <p:cNvSpPr txBox="1"/>
              <p:nvPr/>
            </p:nvSpPr>
            <p:spPr>
              <a:xfrm>
                <a:off x="18399582" y="5763193"/>
                <a:ext cx="4712400" cy="2416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err="1" smtClean="0">
                    <a:solidFill>
                      <a:srgbClr val="17458F"/>
                    </a:solidFill>
                    <a:latin typeface="Arial" panose="02040604050505020304" pitchFamily="18" charset="0"/>
                  </a:rPr>
                  <a:t>Attributs</a:t>
                </a:r>
                <a:r>
                  <a:rPr lang="en-AU" sz="4000" b="0" spc="-50" dirty="0" smtClean="0">
                    <a:solidFill>
                      <a:srgbClr val="17458F"/>
                    </a:solidFill>
                    <a:latin typeface="Arial" panose="02040604050505020304" pitchFamily="18" charset="0"/>
                  </a:rPr>
                  <a:t> </a:t>
                </a:r>
                <a:r>
                  <a:rPr lang="en-AU" sz="4000" b="0" spc="-50" dirty="0" err="1" smtClean="0">
                    <a:solidFill>
                      <a:srgbClr val="17458F"/>
                    </a:solidFill>
                    <a:latin typeface="Arial" panose="02040604050505020304" pitchFamily="18" charset="0"/>
                  </a:rPr>
                  <a:t>communs</a:t>
                </a:r>
                <a:endParaRPr lang="en-AU" sz="4000" b="0" spc="-50" dirty="0">
                  <a:solidFill>
                    <a:srgbClr val="17458F"/>
                  </a:solidFill>
                  <a:latin typeface="Arial" panose="02040604050505020304" pitchFamily="18" charset="0"/>
                </a:endParaRPr>
              </a:p>
              <a:p>
                <a:pPr lvl="5" indent="0" algn="l">
                  <a:lnSpc>
                    <a:spcPct val="114000"/>
                  </a:lnSpc>
                  <a:spcAft>
                    <a:spcPts val="1200"/>
                  </a:spcAft>
                </a:pPr>
                <a:r>
                  <a:rPr lang="en-AU" sz="4000" b="0" spc="-50" dirty="0" smtClean="0">
                    <a:solidFill>
                      <a:schemeClr val="tx1"/>
                    </a:solidFill>
                    <a:latin typeface="Arial" panose="02040604050505020304" pitchFamily="18" charset="0"/>
                  </a:rPr>
                  <a:t>Ex : langue, causes et </a:t>
                </a:r>
                <a:r>
                  <a:rPr lang="en-AU" sz="4000" b="0" spc="-50" dirty="0" err="1" smtClean="0">
                    <a:solidFill>
                      <a:schemeClr val="tx1"/>
                    </a:solidFill>
                    <a:latin typeface="Arial" panose="02040604050505020304" pitchFamily="18" charset="0"/>
                  </a:rPr>
                  <a:t>intérêts</a:t>
                </a:r>
                <a:r>
                  <a:rPr lang="en-AU" sz="4000" b="0" spc="-50" dirty="0" smtClean="0">
                    <a:solidFill>
                      <a:schemeClr val="tx1"/>
                    </a:solidFill>
                    <a:latin typeface="Arial" panose="02040604050505020304" pitchFamily="18" charset="0"/>
                  </a:rPr>
                  <a:t> </a:t>
                </a:r>
                <a:endParaRPr lang="en-AU" sz="4000" b="0" spc="-50" dirty="0">
                  <a:solidFill>
                    <a:schemeClr val="tx1"/>
                  </a:solidFill>
                  <a:latin typeface="Arial" panose="02040604050505020304" pitchFamily="18" charset="0"/>
                </a:endParaRPr>
              </a:p>
            </p:txBody>
          </p:sp>
          <p:sp>
            <p:nvSpPr>
              <p:cNvPr id="25" name="Heart 24">
                <a:extLst>
                  <a:ext uri="{FF2B5EF4-FFF2-40B4-BE49-F238E27FC236}">
                    <a16:creationId xmlns:a16="http://schemas.microsoft.com/office/drawing/2014/main" id="{78722B25-E04D-3396-6087-EBE1EFA7486C}"/>
                  </a:ext>
                </a:extLst>
              </p:cNvPr>
              <p:cNvSpPr/>
              <p:nvPr/>
            </p:nvSpPr>
            <p:spPr>
              <a:xfrm>
                <a:off x="16432729" y="6331019"/>
                <a:ext cx="1440000" cy="1440000"/>
              </a:xfrm>
              <a:prstGeom prst="heart">
                <a:avLst/>
              </a:prstGeom>
              <a:solidFill>
                <a:srgbClr val="4C75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grpSp>
      </p:grpSp>
    </p:spTree>
    <p:extLst>
      <p:ext uri="{BB962C8B-B14F-4D97-AF65-F5344CB8AC3E}">
        <p14:creationId xmlns:p14="http://schemas.microsoft.com/office/powerpoint/2010/main" val="3654132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grpSp>
        <p:nvGrpSpPr>
          <p:cNvPr id="4" name="Group 3">
            <a:extLst>
              <a:ext uri="{FF2B5EF4-FFF2-40B4-BE49-F238E27FC236}">
                <a16:creationId xmlns:a16="http://schemas.microsoft.com/office/drawing/2014/main" id="{8BE1B743-BE9C-7997-EA10-54E96D12A5EA}"/>
              </a:ext>
            </a:extLst>
          </p:cNvPr>
          <p:cNvGrpSpPr/>
          <p:nvPr/>
        </p:nvGrpSpPr>
        <p:grpSpPr>
          <a:xfrm>
            <a:off x="0" y="3428981"/>
            <a:ext cx="24384001" cy="9839869"/>
            <a:chOff x="1162051" y="3657661"/>
            <a:chExt cx="21414466" cy="9347627"/>
          </a:xfrm>
        </p:grpSpPr>
        <p:sp>
          <p:nvSpPr>
            <p:cNvPr id="10" name="Oval 9">
              <a:extLst>
                <a:ext uri="{FF2B5EF4-FFF2-40B4-BE49-F238E27FC236}">
                  <a16:creationId xmlns:a16="http://schemas.microsoft.com/office/drawing/2014/main" id="{4D4D859E-0751-2C0E-4A42-B5733EC16FF9}"/>
                </a:ext>
              </a:extLst>
            </p:cNvPr>
            <p:cNvSpPr/>
            <p:nvPr/>
          </p:nvSpPr>
          <p:spPr>
            <a:xfrm>
              <a:off x="2743200" y="9252138"/>
              <a:ext cx="1301262" cy="1296000"/>
            </a:xfrm>
            <a:prstGeom prst="ellipse">
              <a:avLst/>
            </a:prstGeom>
            <a:solidFill>
              <a:srgbClr val="00A2E0">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Oval 8">
              <a:extLst>
                <a:ext uri="{FF2B5EF4-FFF2-40B4-BE49-F238E27FC236}">
                  <a16:creationId xmlns:a16="http://schemas.microsoft.com/office/drawing/2014/main" id="{934111B5-018A-EE0F-FE4A-B4AD32357AFF}"/>
                </a:ext>
              </a:extLst>
            </p:cNvPr>
            <p:cNvSpPr/>
            <p:nvPr/>
          </p:nvSpPr>
          <p:spPr>
            <a:xfrm>
              <a:off x="2743200" y="4988170"/>
              <a:ext cx="1301262" cy="1296000"/>
            </a:xfrm>
            <a:prstGeom prst="ellipse">
              <a:avLst/>
            </a:prstGeom>
            <a:solidFill>
              <a:srgbClr val="00A2E0">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7" name="Group 6">
              <a:extLst>
                <a:ext uri="{FF2B5EF4-FFF2-40B4-BE49-F238E27FC236}">
                  <a16:creationId xmlns:a16="http://schemas.microsoft.com/office/drawing/2014/main" id="{DAB8F043-8B6F-1105-E193-169CDAEFC1B4}"/>
                </a:ext>
              </a:extLst>
            </p:cNvPr>
            <p:cNvGrpSpPr/>
            <p:nvPr/>
          </p:nvGrpSpPr>
          <p:grpSpPr>
            <a:xfrm>
              <a:off x="1162051" y="3657661"/>
              <a:ext cx="21414466" cy="9347627"/>
              <a:chOff x="1162051" y="3981511"/>
              <a:chExt cx="21414466" cy="9347627"/>
            </a:xfrm>
          </p:grpSpPr>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162051" y="3981511"/>
                <a:ext cx="20871473" cy="9347627"/>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952500" lvl="3" indent="0">
                  <a:lnSpc>
                    <a:spcPct val="114000"/>
                  </a:lnSpc>
                  <a:spcBef>
                    <a:spcPts val="0"/>
                  </a:spcBef>
                  <a:spcAft>
                    <a:spcPts val="3000"/>
                  </a:spcAft>
                  <a:buNone/>
                </a:pPr>
                <a:r>
                  <a:rPr lang="en-AU" sz="5500" dirty="0" err="1" smtClean="0">
                    <a:solidFill>
                      <a:srgbClr val="58585A"/>
                    </a:solidFill>
                    <a:latin typeface="Arial" panose="02040604050505020304" pitchFamily="18" charset="0"/>
                  </a:rPr>
                  <a:t>Chaque</a:t>
                </a:r>
                <a:r>
                  <a:rPr lang="en-AU" sz="5500" dirty="0" smtClean="0">
                    <a:solidFill>
                      <a:srgbClr val="58585A"/>
                    </a:solidFill>
                    <a:latin typeface="Arial" panose="02040604050505020304" pitchFamily="18" charset="0"/>
                  </a:rPr>
                  <a:t> GCR </a:t>
                </a:r>
                <a:r>
                  <a:rPr lang="en-AU" sz="5500" dirty="0" err="1" smtClean="0">
                    <a:solidFill>
                      <a:srgbClr val="58585A"/>
                    </a:solidFill>
                    <a:latin typeface="Arial" panose="02040604050505020304" pitchFamily="18" charset="0"/>
                  </a:rPr>
                  <a:t>élira</a:t>
                </a:r>
                <a:r>
                  <a:rPr lang="en-AU" sz="5500" dirty="0" smtClean="0">
                    <a:solidFill>
                      <a:srgbClr val="58585A"/>
                    </a:solidFill>
                    <a:latin typeface="Arial" panose="02040604050505020304" pitchFamily="18" charset="0"/>
                  </a:rPr>
                  <a:t> son </a:t>
                </a:r>
                <a:r>
                  <a:rPr lang="en-AU" sz="5500" dirty="0" err="1" smtClean="0">
                    <a:solidFill>
                      <a:srgbClr val="58585A"/>
                    </a:solidFill>
                    <a:latin typeface="Arial" panose="02040604050505020304" pitchFamily="18" charset="0"/>
                  </a:rPr>
                  <a:t>propre</a:t>
                </a:r>
                <a:r>
                  <a:rPr lang="en-AU" sz="5500" dirty="0" smtClean="0">
                    <a:solidFill>
                      <a:srgbClr val="58585A"/>
                    </a:solidFill>
                    <a:latin typeface="Arial" panose="02040604050505020304" pitchFamily="18" charset="0"/>
                  </a:rPr>
                  <a:t> RCR qui :</a:t>
                </a:r>
                <a:endParaRPr lang="en-AU" sz="5500" dirty="0">
                  <a:solidFill>
                    <a:srgbClr val="58585A"/>
                  </a:solidFill>
                  <a:latin typeface="Arial" panose="02040604050505020304" pitchFamily="18" charset="0"/>
                </a:endParaRPr>
              </a:p>
              <a:p>
                <a:pPr marL="2954338" lvl="6" indent="-1049338">
                  <a:lnSpc>
                    <a:spcPct val="114000"/>
                  </a:lnSpc>
                  <a:spcBef>
                    <a:spcPts val="0"/>
                  </a:spcBef>
                  <a:spcAft>
                    <a:spcPts val="1200"/>
                  </a:spcAft>
                  <a:buSzPct val="100000"/>
                  <a:buFont typeface="+mj-lt"/>
                  <a:buAutoNum type="arabicPeriod"/>
                </a:pPr>
                <a:r>
                  <a:rPr lang="en-AU" sz="5000" dirty="0" err="1" smtClean="0">
                    <a:solidFill>
                      <a:srgbClr val="58585A"/>
                    </a:solidFill>
                    <a:latin typeface="Arial" panose="02040604050505020304" pitchFamily="18" charset="0"/>
                  </a:rPr>
                  <a:t>Facilitera</a:t>
                </a:r>
                <a:r>
                  <a:rPr lang="en-AU" sz="5000" dirty="0" smtClean="0">
                    <a:solidFill>
                      <a:srgbClr val="58585A"/>
                    </a:solidFill>
                    <a:latin typeface="Arial" panose="02040604050505020304" pitchFamily="18" charset="0"/>
                  </a:rPr>
                  <a:t> le </a:t>
                </a:r>
                <a:r>
                  <a:rPr lang="en-AU" sz="5000" dirty="0" err="1" smtClean="0">
                    <a:solidFill>
                      <a:srgbClr val="58585A"/>
                    </a:solidFill>
                    <a:latin typeface="Arial" panose="02040604050505020304" pitchFamily="18" charset="0"/>
                  </a:rPr>
                  <a:t>développement</a:t>
                </a:r>
                <a:r>
                  <a:rPr lang="en-AU" sz="5000" dirty="0" smtClean="0">
                    <a:solidFill>
                      <a:srgbClr val="58585A"/>
                    </a:solidFill>
                    <a:latin typeface="Arial" panose="02040604050505020304" pitchFamily="18" charset="0"/>
                  </a:rPr>
                  <a:t> et la </a:t>
                </a:r>
                <a:r>
                  <a:rPr lang="en-AU" sz="5000" dirty="0" err="1" smtClean="0">
                    <a:solidFill>
                      <a:srgbClr val="58585A"/>
                    </a:solidFill>
                    <a:latin typeface="Arial" panose="02040604050505020304" pitchFamily="18" charset="0"/>
                  </a:rPr>
                  <a:t>croissance</a:t>
                </a:r>
                <a:r>
                  <a:rPr lang="en-AU" sz="5000" dirty="0" smtClean="0">
                    <a:solidFill>
                      <a:srgbClr val="58585A"/>
                    </a:solidFill>
                    <a:latin typeface="Arial" panose="02040604050505020304" pitchFamily="18" charset="0"/>
                  </a:rPr>
                  <a:t> des GCR :</a:t>
                </a:r>
                <a:endParaRPr lang="en-AU" sz="5000" dirty="0">
                  <a:solidFill>
                    <a:srgbClr val="58585A"/>
                  </a:solidFill>
                  <a:latin typeface="Arial" panose="02040604050505020304" pitchFamily="18" charset="0"/>
                </a:endParaRPr>
              </a:p>
              <a:p>
                <a:pPr marL="4027488" lvl="8" indent="-896938">
                  <a:lnSpc>
                    <a:spcPct val="114000"/>
                  </a:lnSpc>
                  <a:spcBef>
                    <a:spcPts val="1200"/>
                  </a:spcBef>
                  <a:spcAft>
                    <a:spcPts val="1200"/>
                  </a:spcAft>
                  <a:buFont typeface="Symbol" panose="05050102010706020507" pitchFamily="18" charset="2"/>
                  <a:buChar char="-"/>
                </a:pPr>
                <a:r>
                  <a:rPr lang="en-US" sz="4400" dirty="0" err="1" smtClean="0">
                    <a:solidFill>
                      <a:srgbClr val="58585A"/>
                    </a:solidFill>
                    <a:latin typeface="Arial" panose="02040604050505020304" pitchFamily="18" charset="0"/>
                  </a:rPr>
                  <a:t>Établir</a:t>
                </a:r>
                <a:r>
                  <a:rPr lang="en-US" sz="4400" dirty="0" smtClean="0">
                    <a:solidFill>
                      <a:srgbClr val="58585A"/>
                    </a:solidFill>
                    <a:latin typeface="Arial" panose="02040604050505020304" pitchFamily="18" charset="0"/>
                  </a:rPr>
                  <a:t> des </a:t>
                </a:r>
                <a:r>
                  <a:rPr lang="en-US" sz="4400" dirty="0" err="1" smtClean="0">
                    <a:solidFill>
                      <a:srgbClr val="58585A"/>
                    </a:solidFill>
                    <a:latin typeface="Arial" panose="02040604050505020304" pitchFamily="18" charset="0"/>
                  </a:rPr>
                  <a:t>partenariats</a:t>
                </a:r>
                <a:r>
                  <a:rPr lang="en-US" sz="4400" dirty="0" smtClean="0">
                    <a:solidFill>
                      <a:srgbClr val="58585A"/>
                    </a:solidFill>
                    <a:latin typeface="Arial" panose="02040604050505020304" pitchFamily="18" charset="0"/>
                  </a:rPr>
                  <a:t> à plus </a:t>
                </a:r>
                <a:r>
                  <a:rPr lang="en-US" sz="4400" dirty="0" err="1" smtClean="0">
                    <a:solidFill>
                      <a:srgbClr val="58585A"/>
                    </a:solidFill>
                    <a:latin typeface="Arial" panose="02040604050505020304" pitchFamily="18" charset="0"/>
                  </a:rPr>
                  <a:t>grande</a:t>
                </a:r>
                <a:r>
                  <a:rPr lang="en-US" sz="4400" dirty="0" smtClean="0">
                    <a:solidFill>
                      <a:srgbClr val="58585A"/>
                    </a:solidFill>
                    <a:latin typeface="Arial" panose="02040604050505020304" pitchFamily="18" charset="0"/>
                  </a:rPr>
                  <a:t> </a:t>
                </a:r>
                <a:r>
                  <a:rPr lang="en-US" sz="4400" dirty="0" err="1" smtClean="0">
                    <a:solidFill>
                      <a:srgbClr val="58585A"/>
                    </a:solidFill>
                    <a:latin typeface="Arial" panose="02040604050505020304" pitchFamily="18" charset="0"/>
                  </a:rPr>
                  <a:t>échelle</a:t>
                </a:r>
                <a:endParaRPr lang="en-US" sz="4400" dirty="0">
                  <a:solidFill>
                    <a:srgbClr val="58585A"/>
                  </a:solidFill>
                  <a:latin typeface="Arial" panose="02040604050505020304" pitchFamily="18" charset="0"/>
                </a:endParaRPr>
              </a:p>
              <a:p>
                <a:pPr marL="4027488" lvl="8" indent="-896938">
                  <a:lnSpc>
                    <a:spcPct val="114000"/>
                  </a:lnSpc>
                  <a:spcBef>
                    <a:spcPts val="0"/>
                  </a:spcBef>
                  <a:spcAft>
                    <a:spcPts val="1200"/>
                  </a:spcAft>
                  <a:buFont typeface="Symbol" panose="05050102010706020507" pitchFamily="18" charset="2"/>
                  <a:buChar char="-"/>
                </a:pPr>
                <a:r>
                  <a:rPr lang="en-US" sz="4400" dirty="0" err="1" smtClean="0">
                    <a:solidFill>
                      <a:srgbClr val="58585A"/>
                    </a:solidFill>
                    <a:latin typeface="Arial" panose="02040604050505020304" pitchFamily="18" charset="0"/>
                  </a:rPr>
                  <a:t>Accroître</a:t>
                </a:r>
                <a:r>
                  <a:rPr lang="en-US" sz="4400" dirty="0" smtClean="0">
                    <a:solidFill>
                      <a:srgbClr val="58585A"/>
                    </a:solidFill>
                    <a:latin typeface="Arial" panose="02040604050505020304" pitchFamily="18" charset="0"/>
                  </a:rPr>
                  <a:t> </a:t>
                </a:r>
                <a:r>
                  <a:rPr lang="en-US" sz="4400" dirty="0" err="1" smtClean="0">
                    <a:solidFill>
                      <a:srgbClr val="58585A"/>
                    </a:solidFill>
                    <a:latin typeface="Arial" panose="02040604050505020304" pitchFamily="18" charset="0"/>
                  </a:rPr>
                  <a:t>l’impact</a:t>
                </a:r>
                <a:r>
                  <a:rPr lang="en-US" sz="4400" dirty="0" smtClean="0">
                    <a:solidFill>
                      <a:srgbClr val="58585A"/>
                    </a:solidFill>
                    <a:latin typeface="Arial" panose="02040604050505020304" pitchFamily="18" charset="0"/>
                  </a:rPr>
                  <a:t> </a:t>
                </a:r>
                <a:r>
                  <a:rPr lang="en-US" sz="4400" dirty="0" err="1" smtClean="0">
                    <a:solidFill>
                      <a:srgbClr val="58585A"/>
                    </a:solidFill>
                    <a:latin typeface="Arial" panose="02040604050505020304" pitchFamily="18" charset="0"/>
                  </a:rPr>
                  <a:t>communautaire</a:t>
                </a:r>
                <a:endParaRPr lang="en-US" sz="4400" dirty="0">
                  <a:solidFill>
                    <a:srgbClr val="58585A"/>
                  </a:solidFill>
                  <a:latin typeface="Arial" panose="02040604050505020304" pitchFamily="18" charset="0"/>
                </a:endParaRPr>
              </a:p>
              <a:p>
                <a:pPr marL="4027488" lvl="8" indent="-896938">
                  <a:lnSpc>
                    <a:spcPct val="114000"/>
                  </a:lnSpc>
                  <a:spcBef>
                    <a:spcPts val="0"/>
                  </a:spcBef>
                  <a:spcAft>
                    <a:spcPts val="1200"/>
                  </a:spcAft>
                  <a:buFont typeface="Symbol" panose="05050102010706020507" pitchFamily="18" charset="2"/>
                  <a:buChar char="-"/>
                </a:pPr>
                <a:r>
                  <a:rPr lang="en-US" sz="4400" dirty="0" err="1" smtClean="0">
                    <a:solidFill>
                      <a:srgbClr val="58585A"/>
                    </a:solidFill>
                    <a:latin typeface="Arial" panose="02040604050505020304" pitchFamily="18" charset="0"/>
                  </a:rPr>
                  <a:t>Construire</a:t>
                </a:r>
                <a:r>
                  <a:rPr lang="en-US" sz="4400" dirty="0" smtClean="0">
                    <a:solidFill>
                      <a:srgbClr val="58585A"/>
                    </a:solidFill>
                    <a:latin typeface="Arial" panose="02040604050505020304" pitchFamily="18" charset="0"/>
                  </a:rPr>
                  <a:t> un </a:t>
                </a:r>
                <a:r>
                  <a:rPr lang="en-US" sz="4400" dirty="0" err="1" smtClean="0">
                    <a:solidFill>
                      <a:srgbClr val="58585A"/>
                    </a:solidFill>
                    <a:latin typeface="Arial" panose="02040604050505020304" pitchFamily="18" charset="0"/>
                  </a:rPr>
                  <a:t>profil</a:t>
                </a:r>
                <a:r>
                  <a:rPr lang="en-US" sz="4400" dirty="0" smtClean="0">
                    <a:solidFill>
                      <a:srgbClr val="58585A"/>
                    </a:solidFill>
                    <a:latin typeface="Arial" panose="02040604050505020304" pitchFamily="18" charset="0"/>
                  </a:rPr>
                  <a:t> public plus </a:t>
                </a:r>
                <a:r>
                  <a:rPr lang="en-US" sz="4400" dirty="0" err="1" smtClean="0">
                    <a:solidFill>
                      <a:srgbClr val="58585A"/>
                    </a:solidFill>
                    <a:latin typeface="Arial" panose="02040604050505020304" pitchFamily="18" charset="0"/>
                  </a:rPr>
                  <a:t>élevé</a:t>
                </a:r>
                <a:endParaRPr lang="en-US" sz="4400" dirty="0">
                  <a:solidFill>
                    <a:srgbClr val="58585A"/>
                  </a:solidFill>
                  <a:latin typeface="Arial" panose="02040604050505020304" pitchFamily="18" charset="0"/>
                </a:endParaRPr>
              </a:p>
              <a:p>
                <a:pPr marL="2954338" lvl="6" indent="-1049338">
                  <a:lnSpc>
                    <a:spcPct val="114000"/>
                  </a:lnSpc>
                  <a:spcBef>
                    <a:spcPts val="3000"/>
                  </a:spcBef>
                  <a:spcAft>
                    <a:spcPts val="1200"/>
                  </a:spcAft>
                  <a:buSzPct val="100000"/>
                  <a:buFont typeface="+mj-lt"/>
                  <a:buAutoNum type="arabicPeriod" startAt="2"/>
                </a:pPr>
                <a:r>
                  <a:rPr lang="en-US" sz="5000" dirty="0" err="1" smtClean="0">
                    <a:solidFill>
                      <a:srgbClr val="58585A"/>
                    </a:solidFill>
                    <a:latin typeface="Arial" panose="02040604050505020304" pitchFamily="18" charset="0"/>
                  </a:rPr>
                  <a:t>Fournir</a:t>
                </a:r>
                <a:r>
                  <a:rPr lang="en-US" sz="5000" dirty="0" smtClean="0">
                    <a:solidFill>
                      <a:srgbClr val="58585A"/>
                    </a:solidFill>
                    <a:latin typeface="Arial" panose="02040604050505020304" pitchFamily="18" charset="0"/>
                  </a:rPr>
                  <a:t> </a:t>
                </a:r>
                <a:r>
                  <a:rPr lang="en-US" sz="5000" dirty="0" err="1" smtClean="0">
                    <a:solidFill>
                      <a:srgbClr val="58585A"/>
                    </a:solidFill>
                    <a:latin typeface="Arial" panose="02040604050505020304" pitchFamily="18" charset="0"/>
                  </a:rPr>
                  <a:t>ou</a:t>
                </a:r>
                <a:r>
                  <a:rPr lang="en-US" sz="5000" dirty="0" smtClean="0">
                    <a:solidFill>
                      <a:srgbClr val="58585A"/>
                    </a:solidFill>
                    <a:latin typeface="Arial" panose="02040604050505020304" pitchFamily="18" charset="0"/>
                  </a:rPr>
                  <a:t> </a:t>
                </a:r>
                <a:r>
                  <a:rPr lang="en-US" sz="5000" dirty="0" err="1" smtClean="0">
                    <a:solidFill>
                      <a:srgbClr val="58585A"/>
                    </a:solidFill>
                    <a:latin typeface="Arial" panose="02040604050505020304" pitchFamily="18" charset="0"/>
                  </a:rPr>
                  <a:t>accéder</a:t>
                </a:r>
                <a:r>
                  <a:rPr lang="en-US" sz="5000" dirty="0" smtClean="0">
                    <a:solidFill>
                      <a:srgbClr val="58585A"/>
                    </a:solidFill>
                    <a:latin typeface="Arial" panose="02040604050505020304" pitchFamily="18" charset="0"/>
                  </a:rPr>
                  <a:t> à un </a:t>
                </a:r>
                <a:r>
                  <a:rPr lang="en-US" sz="5000" dirty="0" err="1" smtClean="0">
                    <a:solidFill>
                      <a:srgbClr val="58585A"/>
                    </a:solidFill>
                    <a:latin typeface="Arial" panose="02040604050505020304" pitchFamily="18" charset="0"/>
                  </a:rPr>
                  <a:t>soutien</a:t>
                </a:r>
                <a:r>
                  <a:rPr lang="en-US" sz="5000" dirty="0" smtClean="0">
                    <a:solidFill>
                      <a:srgbClr val="58585A"/>
                    </a:solidFill>
                    <a:latin typeface="Arial" panose="02040604050505020304" pitchFamily="18" charset="0"/>
                  </a:rPr>
                  <a:t> pour les GCR </a:t>
                </a:r>
                <a:r>
                  <a:rPr lang="en-US" sz="5000" dirty="0" err="1" smtClean="0">
                    <a:solidFill>
                      <a:srgbClr val="58585A"/>
                    </a:solidFill>
                    <a:latin typeface="Arial" panose="02040604050505020304" pitchFamily="18" charset="0"/>
                  </a:rPr>
                  <a:t>ou</a:t>
                </a:r>
                <a:r>
                  <a:rPr lang="en-US" sz="5000" dirty="0" smtClean="0">
                    <a:solidFill>
                      <a:srgbClr val="58585A"/>
                    </a:solidFill>
                    <a:latin typeface="Arial" panose="02040604050505020304" pitchFamily="18" charset="0"/>
                  </a:rPr>
                  <a:t> les clubs </a:t>
                </a:r>
                <a:r>
                  <a:rPr lang="en-US" sz="5000" dirty="0" err="1" smtClean="0">
                    <a:solidFill>
                      <a:srgbClr val="58585A"/>
                    </a:solidFill>
                    <a:latin typeface="Arial" panose="02040604050505020304" pitchFamily="18" charset="0"/>
                  </a:rPr>
                  <a:t>individuels</a:t>
                </a:r>
                <a:r>
                  <a:rPr lang="en-US" sz="5000" dirty="0" smtClean="0">
                    <a:solidFill>
                      <a:srgbClr val="58585A"/>
                    </a:solidFill>
                    <a:latin typeface="Arial" panose="02040604050505020304" pitchFamily="18" charset="0"/>
                  </a:rPr>
                  <a:t> :</a:t>
                </a:r>
                <a:endParaRPr lang="en-US" sz="5000" dirty="0">
                  <a:solidFill>
                    <a:srgbClr val="58585A"/>
                  </a:solidFill>
                  <a:latin typeface="Arial" panose="02040604050505020304" pitchFamily="18" charset="0"/>
                </a:endParaRPr>
              </a:p>
              <a:p>
                <a:pPr marL="4027488" lvl="8" indent="-896938">
                  <a:lnSpc>
                    <a:spcPct val="114000"/>
                  </a:lnSpc>
                  <a:spcBef>
                    <a:spcPts val="1200"/>
                  </a:spcBef>
                  <a:spcAft>
                    <a:spcPts val="1200"/>
                  </a:spcAft>
                  <a:buFont typeface="Symbol" panose="05050102010706020507" pitchFamily="18" charset="2"/>
                  <a:buChar char="-"/>
                </a:pPr>
                <a:r>
                  <a:rPr lang="en-US" sz="4400" dirty="0" err="1" smtClean="0">
                    <a:solidFill>
                      <a:srgbClr val="58585A"/>
                    </a:solidFill>
                    <a:latin typeface="Arial" panose="02040604050505020304" pitchFamily="18" charset="0"/>
                  </a:rPr>
                  <a:t>Résolution</a:t>
                </a:r>
                <a:r>
                  <a:rPr lang="en-US" sz="4400" dirty="0" smtClean="0">
                    <a:solidFill>
                      <a:srgbClr val="58585A"/>
                    </a:solidFill>
                    <a:latin typeface="Arial" panose="02040604050505020304" pitchFamily="18" charset="0"/>
                  </a:rPr>
                  <a:t> des </a:t>
                </a:r>
                <a:r>
                  <a:rPr lang="en-US" sz="4400" dirty="0" err="1" smtClean="0">
                    <a:solidFill>
                      <a:srgbClr val="58585A"/>
                    </a:solidFill>
                    <a:latin typeface="Arial" panose="02040604050505020304" pitchFamily="18" charset="0"/>
                  </a:rPr>
                  <a:t>problèmes</a:t>
                </a:r>
                <a:endParaRPr lang="en-US" sz="4400" dirty="0">
                  <a:solidFill>
                    <a:srgbClr val="58585A"/>
                  </a:solidFill>
                  <a:latin typeface="Arial" panose="02040604050505020304" pitchFamily="18" charset="0"/>
                </a:endParaRPr>
              </a:p>
              <a:p>
                <a:pPr marL="4027488" lvl="8" indent="-896938">
                  <a:lnSpc>
                    <a:spcPct val="114000"/>
                  </a:lnSpc>
                  <a:spcBef>
                    <a:spcPts val="0"/>
                  </a:spcBef>
                  <a:spcAft>
                    <a:spcPts val="1200"/>
                  </a:spcAft>
                  <a:buFont typeface="Symbol" panose="05050102010706020507" pitchFamily="18" charset="2"/>
                  <a:buChar char="-"/>
                </a:pPr>
                <a:r>
                  <a:rPr lang="en-US" sz="4400" dirty="0" err="1" smtClean="0">
                    <a:solidFill>
                      <a:srgbClr val="58585A"/>
                    </a:solidFill>
                    <a:latin typeface="Arial" panose="02040604050505020304" pitchFamily="18" charset="0"/>
                  </a:rPr>
                  <a:t>Gouvernance</a:t>
                </a:r>
                <a:r>
                  <a:rPr lang="en-US" sz="4400" dirty="0" smtClean="0">
                    <a:solidFill>
                      <a:srgbClr val="58585A"/>
                    </a:solidFill>
                    <a:latin typeface="Arial" panose="02040604050505020304" pitchFamily="18" charset="0"/>
                  </a:rPr>
                  <a:t> et </a:t>
                </a:r>
                <a:r>
                  <a:rPr lang="en-US" sz="4400" dirty="0">
                    <a:solidFill>
                      <a:srgbClr val="58585A"/>
                    </a:solidFill>
                    <a:latin typeface="Arial" panose="02040604050505020304" pitchFamily="18" charset="0"/>
                  </a:rPr>
                  <a:t>administration</a:t>
                </a: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dirty="0">
                  <a:solidFill>
                    <a:srgbClr val="58585A"/>
                  </a:solidFill>
                  <a:latin typeface="Arial" panose="02040604050505020304" pitchFamily="18" charset="0"/>
                </a:endParaRPr>
              </a:p>
            </p:txBody>
          </p:sp>
          <p:sp>
            <p:nvSpPr>
              <p:cNvPr id="2" name="TextBox 1">
                <a:extLst>
                  <a:ext uri="{FF2B5EF4-FFF2-40B4-BE49-F238E27FC236}">
                    <a16:creationId xmlns:a16="http://schemas.microsoft.com/office/drawing/2014/main" id="{9785D1F2-36A7-9EC9-AA54-D3C09350FA9A}"/>
                  </a:ext>
                </a:extLst>
              </p:cNvPr>
              <p:cNvSpPr txBox="1"/>
              <p:nvPr/>
            </p:nvSpPr>
            <p:spPr>
              <a:xfrm>
                <a:off x="14914141" y="6424228"/>
                <a:ext cx="7662376" cy="2589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9625" lvl="6" indent="-809625" algn="l" defTabSz="412750">
                  <a:lnSpc>
                    <a:spcPct val="114000"/>
                  </a:lnSpc>
                  <a:spcAft>
                    <a:spcPts val="1200"/>
                  </a:spcAft>
                  <a:buSzPct val="125000"/>
                  <a:buFont typeface="Symbol" panose="05050102010706020507" pitchFamily="18" charset="2"/>
                  <a:buChar char="-"/>
                </a:pPr>
                <a:r>
                  <a:rPr lang="en-US" sz="4400" b="0" dirty="0" err="1" smtClean="0">
                    <a:solidFill>
                      <a:srgbClr val="58585A"/>
                    </a:solidFill>
                    <a:latin typeface="Arial" panose="02040604050505020304" pitchFamily="18" charset="0"/>
                  </a:rPr>
                  <a:t>Attirer</a:t>
                </a:r>
                <a:r>
                  <a:rPr lang="en-US" sz="4400" b="0" dirty="0" smtClean="0">
                    <a:solidFill>
                      <a:srgbClr val="58585A"/>
                    </a:solidFill>
                    <a:latin typeface="Arial" panose="02040604050505020304" pitchFamily="18" charset="0"/>
                  </a:rPr>
                  <a:t> de nouveaux </a:t>
                </a:r>
                <a:r>
                  <a:rPr lang="en-US" sz="4400" b="0" dirty="0" err="1" smtClean="0">
                    <a:solidFill>
                      <a:srgbClr val="58585A"/>
                    </a:solidFill>
                    <a:latin typeface="Arial" panose="02040604050505020304" pitchFamily="18" charset="0"/>
                  </a:rPr>
                  <a:t>membres</a:t>
                </a:r>
                <a:endParaRPr lang="en-US" sz="4400" b="0" dirty="0">
                  <a:solidFill>
                    <a:srgbClr val="58585A"/>
                  </a:solidFill>
                  <a:latin typeface="Arial" panose="02040604050505020304" pitchFamily="18" charset="0"/>
                </a:endParaRPr>
              </a:p>
              <a:p>
                <a:pPr marL="809625" lvl="6" indent="-809625" algn="l" defTabSz="412750">
                  <a:lnSpc>
                    <a:spcPct val="114000"/>
                  </a:lnSpc>
                  <a:spcAft>
                    <a:spcPts val="1200"/>
                  </a:spcAft>
                  <a:buSzPct val="125000"/>
                  <a:buFont typeface="Symbol" panose="05050102010706020507" pitchFamily="18" charset="2"/>
                  <a:buChar char="-"/>
                </a:pPr>
                <a:r>
                  <a:rPr lang="en-US" sz="4400" b="0" dirty="0" smtClean="0">
                    <a:solidFill>
                      <a:srgbClr val="58585A"/>
                    </a:solidFill>
                    <a:latin typeface="Arial" panose="02040604050505020304" pitchFamily="18" charset="0"/>
                  </a:rPr>
                  <a:t>Augmenter </a:t>
                </a:r>
                <a:r>
                  <a:rPr lang="en-US" sz="4400" b="0" dirty="0" err="1" smtClean="0">
                    <a:solidFill>
                      <a:srgbClr val="58585A"/>
                    </a:solidFill>
                    <a:latin typeface="Arial" panose="02040604050505020304" pitchFamily="18" charset="0"/>
                  </a:rPr>
                  <a:t>l’engagement</a:t>
                </a:r>
                <a:r>
                  <a:rPr lang="en-US" sz="4400" b="0" dirty="0" smtClean="0">
                    <a:solidFill>
                      <a:srgbClr val="58585A"/>
                    </a:solidFill>
                    <a:latin typeface="Arial" panose="02040604050505020304" pitchFamily="18" charset="0"/>
                  </a:rPr>
                  <a:t> et la satisfaction des </a:t>
                </a:r>
                <a:r>
                  <a:rPr lang="en-US" sz="4400" b="0" dirty="0" err="1" smtClean="0">
                    <a:solidFill>
                      <a:srgbClr val="58585A"/>
                    </a:solidFill>
                    <a:latin typeface="Arial" panose="02040604050505020304" pitchFamily="18" charset="0"/>
                  </a:rPr>
                  <a:t>membres</a:t>
                </a:r>
                <a:endParaRPr lang="en-US" sz="4400" b="0" dirty="0">
                  <a:solidFill>
                    <a:srgbClr val="58585A"/>
                  </a:solidFill>
                  <a:latin typeface="Arial" panose="02040604050505020304" pitchFamily="18" charset="0"/>
                </a:endParaRPr>
              </a:p>
            </p:txBody>
          </p:sp>
          <p:sp>
            <p:nvSpPr>
              <p:cNvPr id="5" name="TextBox 4">
                <a:extLst>
                  <a:ext uri="{FF2B5EF4-FFF2-40B4-BE49-F238E27FC236}">
                    <a16:creationId xmlns:a16="http://schemas.microsoft.com/office/drawing/2014/main" id="{9F38B7A0-C232-32D2-17CD-ADC492550ABD}"/>
                  </a:ext>
                </a:extLst>
              </p:cNvPr>
              <p:cNvSpPr txBox="1"/>
              <p:nvPr/>
            </p:nvSpPr>
            <p:spPr>
              <a:xfrm>
                <a:off x="14630401" y="10566296"/>
                <a:ext cx="7946116" cy="1856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9625" lvl="6" indent="-809625" algn="l" defTabSz="412750">
                  <a:lnSpc>
                    <a:spcPct val="114000"/>
                  </a:lnSpc>
                  <a:spcAft>
                    <a:spcPts val="1200"/>
                  </a:spcAft>
                  <a:buSzPct val="125000"/>
                  <a:buFont typeface="Symbol" panose="05050102010706020507" pitchFamily="18" charset="2"/>
                  <a:buChar char="-"/>
                </a:pPr>
                <a:r>
                  <a:rPr lang="en-US" sz="4400" b="0" dirty="0" err="1" smtClean="0">
                    <a:solidFill>
                      <a:srgbClr val="58585A"/>
                    </a:solidFill>
                    <a:latin typeface="Arial" panose="02040604050505020304" pitchFamily="18" charset="0"/>
                  </a:rPr>
                  <a:t>Programmes</a:t>
                </a:r>
                <a:r>
                  <a:rPr lang="en-US" sz="4400" b="0" dirty="0" smtClean="0">
                    <a:solidFill>
                      <a:srgbClr val="58585A"/>
                    </a:solidFill>
                    <a:latin typeface="Arial" panose="02040604050505020304" pitchFamily="18" charset="0"/>
                  </a:rPr>
                  <a:t> du Rotary</a:t>
                </a:r>
                <a:endParaRPr lang="en-US" sz="4400" b="0" dirty="0">
                  <a:solidFill>
                    <a:srgbClr val="58585A"/>
                  </a:solidFill>
                  <a:latin typeface="Arial" panose="02040604050505020304" pitchFamily="18" charset="0"/>
                </a:endParaRPr>
              </a:p>
              <a:p>
                <a:pPr marL="809625" lvl="6" indent="-809625" algn="l" defTabSz="412750">
                  <a:lnSpc>
                    <a:spcPct val="114000"/>
                  </a:lnSpc>
                  <a:spcAft>
                    <a:spcPts val="1200"/>
                  </a:spcAft>
                  <a:buSzPct val="125000"/>
                  <a:buFont typeface="Symbol" panose="05050102010706020507" pitchFamily="18" charset="2"/>
                  <a:buChar char="-"/>
                </a:pPr>
                <a:r>
                  <a:rPr lang="en-US" sz="4400" b="0" dirty="0" err="1" smtClean="0">
                    <a:solidFill>
                      <a:srgbClr val="58585A"/>
                    </a:solidFill>
                    <a:latin typeface="Arial" panose="02040604050505020304" pitchFamily="18" charset="0"/>
                  </a:rPr>
                  <a:t>Développement</a:t>
                </a:r>
                <a:endParaRPr lang="en-US" sz="4400" b="0" dirty="0">
                  <a:solidFill>
                    <a:srgbClr val="58585A"/>
                  </a:solidFill>
                  <a:latin typeface="Arial" panose="02040604050505020304" pitchFamily="18" charset="0"/>
                </a:endParaRPr>
              </a:p>
            </p:txBody>
          </p:sp>
        </p:grpSp>
      </p:grpSp>
      <p:sp>
        <p:nvSpPr>
          <p:cNvPr id="8" name="How can you learn more?">
            <a:extLst>
              <a:ext uri="{FF2B5EF4-FFF2-40B4-BE49-F238E27FC236}">
                <a16:creationId xmlns:a16="http://schemas.microsoft.com/office/drawing/2014/main" id="{1BDCCDDB-2519-B534-F584-CC748EFC2B19}"/>
              </a:ext>
            </a:extLst>
          </p:cNvPr>
          <p:cNvSpPr txBox="1"/>
          <p:nvPr/>
        </p:nvSpPr>
        <p:spPr>
          <a:xfrm>
            <a:off x="0" y="584449"/>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err="1" smtClean="0">
                <a:solidFill>
                  <a:srgbClr val="F7A81B"/>
                </a:solidFill>
                <a:latin typeface="Frutiger LT Std 45 Light"/>
                <a:sym typeface="Frutiger LT Std 45 Light"/>
              </a:rPr>
              <a:t>Responsables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Communautaires</a:t>
            </a:r>
            <a:r>
              <a:rPr lang="en-NZ" sz="8000" b="0" kern="1200" spc="90" dirty="0" smtClean="0">
                <a:solidFill>
                  <a:srgbClr val="F7A81B"/>
                </a:solidFill>
                <a:latin typeface="Frutiger LT Std 45 Light"/>
                <a:sym typeface="Frutiger LT Std 45 Light"/>
              </a:rPr>
              <a:t> du Rotary (RCR) </a:t>
            </a:r>
            <a:r>
              <a:rPr lang="en-NZ" sz="8000" b="0" kern="1200" spc="90" dirty="0" err="1" smtClean="0">
                <a:solidFill>
                  <a:srgbClr val="F7A81B"/>
                </a:solidFill>
                <a:latin typeface="Frutiger LT Std 45 Light"/>
                <a:sym typeface="Frutiger LT Std 45 Light"/>
              </a:rPr>
              <a:t>Quels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seront</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leurs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rôles</a:t>
            </a:r>
            <a:r>
              <a:rPr lang="en-NZ" sz="8000" b="0" kern="1200" spc="90" dirty="0" smtClean="0">
                <a:solidFill>
                  <a:srgbClr val="F7A81B"/>
                </a:solidFill>
                <a:latin typeface="Frutiger LT Std 45 Light"/>
                <a:sym typeface="Frutiger LT Std 45 Light"/>
              </a:rPr>
              <a:t> ?</a:t>
            </a:r>
            <a:endParaRPr sz="8000" b="0" kern="1200" spc="90" dirty="0">
              <a:solidFill>
                <a:srgbClr val="F7A81B"/>
              </a:solidFill>
              <a:latin typeface="Frutiger LT Std 45 Light"/>
              <a:sym typeface="Frutiger LT Std 45 Light"/>
            </a:endParaRPr>
          </a:p>
        </p:txBody>
      </p:sp>
      <p:sp>
        <p:nvSpPr>
          <p:cNvPr id="6" name="TextBox 5">
            <a:extLst>
              <a:ext uri="{FF2B5EF4-FFF2-40B4-BE49-F238E27FC236}">
                <a16:creationId xmlns:a16="http://schemas.microsoft.com/office/drawing/2014/main" id="{6F01EF14-DD1E-DFD9-B9B8-96A9175B0A5B}"/>
              </a:ext>
            </a:extLst>
          </p:cNvPr>
          <p:cNvSpPr txBox="1"/>
          <p:nvPr/>
        </p:nvSpPr>
        <p:spPr>
          <a:xfrm>
            <a:off x="1314450" y="12861025"/>
            <a:ext cx="2242185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a:t>
            </a:r>
            <a:r>
              <a:rPr kumimoji="0" lang="en-AU" sz="3000" b="1" i="1" u="none" strike="noStrike" cap="none" spc="0" normalizeH="0" baseline="0" dirty="0" smtClean="0">
                <a:ln>
                  <a:noFill/>
                </a:ln>
                <a:solidFill>
                  <a:srgbClr val="000000"/>
                </a:solidFill>
                <a:effectLst/>
                <a:uFillTx/>
                <a:latin typeface="Helvetica Neue"/>
                <a:ea typeface="Helvetica Neue"/>
                <a:cs typeface="Helvetica Neue"/>
                <a:sym typeface="Helvetica Neue"/>
              </a:rPr>
              <a:t>A noter que </a:t>
            </a:r>
            <a:r>
              <a:rPr lang="en-AU" i="1" dirty="0" smtClean="0"/>
              <a:t>La </a:t>
            </a:r>
            <a:r>
              <a:rPr kumimoji="0" lang="en-AU" sz="3000" b="1" i="1" u="none" strike="noStrike" cap="none" spc="0" normalizeH="0" baseline="0" dirty="0" err="1" smtClean="0">
                <a:ln>
                  <a:noFill/>
                </a:ln>
                <a:solidFill>
                  <a:srgbClr val="000000"/>
                </a:solidFill>
                <a:effectLst/>
                <a:uFillTx/>
                <a:latin typeface="Helvetica Neue"/>
                <a:ea typeface="Helvetica Neue"/>
                <a:cs typeface="Helvetica Neue"/>
                <a:sym typeface="Helvetica Neue"/>
              </a:rPr>
              <a:t>Fondation</a:t>
            </a:r>
            <a:r>
              <a:rPr kumimoji="0" lang="en-AU" sz="3000" b="1" i="1" u="none" strike="noStrike" cap="none" spc="0" normalizeH="0" baseline="0" dirty="0" smtClean="0">
                <a:ln>
                  <a:noFill/>
                </a:ln>
                <a:solidFill>
                  <a:srgbClr val="000000"/>
                </a:solidFill>
                <a:effectLst/>
                <a:uFillTx/>
                <a:latin typeface="Helvetica Neue"/>
                <a:ea typeface="Helvetica Neue"/>
                <a:cs typeface="Helvetica Neue"/>
                <a:sym typeface="Helvetica Neue"/>
              </a:rPr>
              <a:t> du </a:t>
            </a:r>
            <a:r>
              <a:rPr lang="en-AU" i="1" dirty="0" smtClean="0"/>
              <a:t>Rotary sera </a:t>
            </a:r>
            <a:r>
              <a:rPr lang="en-AU" i="1" dirty="0" err="1" smtClean="0"/>
              <a:t>maintenue</a:t>
            </a:r>
            <a:r>
              <a:rPr lang="en-AU" i="1" dirty="0" smtClean="0"/>
              <a:t> </a:t>
            </a:r>
            <a:r>
              <a:rPr lang="en-AU" i="1" dirty="0" err="1" smtClean="0"/>
              <a:t>dans</a:t>
            </a:r>
            <a:r>
              <a:rPr lang="en-AU" i="1" dirty="0" smtClean="0"/>
              <a:t> les Di</a:t>
            </a:r>
            <a:r>
              <a:rPr kumimoji="0" lang="en-AU" sz="3000" b="1" i="1" u="none" strike="noStrike" cap="none" spc="0" normalizeH="0" baseline="0" dirty="0" smtClean="0">
                <a:ln>
                  <a:noFill/>
                </a:ln>
                <a:solidFill>
                  <a:srgbClr val="000000"/>
                </a:solidFill>
                <a:effectLst/>
                <a:uFillTx/>
                <a:latin typeface="Helvetica Neue"/>
                <a:ea typeface="Helvetica Neue"/>
                <a:cs typeface="Helvetica Neue"/>
                <a:sym typeface="Helvetica Neue"/>
              </a:rPr>
              <a:t>stricts</a:t>
            </a:r>
            <a:r>
              <a:rPr kumimoji="0" lang="en-AU" sz="3000" b="1" i="0" u="none" strike="noStrike" cap="none" spc="0" normalizeH="0" baseline="0" dirty="0">
                <a:ln>
                  <a:noFill/>
                </a:ln>
                <a:solidFill>
                  <a:srgbClr val="000000"/>
                </a:solidFill>
                <a:effectLst/>
                <a:uFillTx/>
                <a:latin typeface="Helvetica Neue"/>
                <a:ea typeface="Helvetica Neue"/>
                <a:cs typeface="Helvetica Neue"/>
                <a:sym typeface="Helvetica Neue"/>
              </a:rPr>
              <a:t>*</a:t>
            </a:r>
          </a:p>
        </p:txBody>
      </p:sp>
    </p:spTree>
    <p:extLst>
      <p:ext uri="{BB962C8B-B14F-4D97-AF65-F5344CB8AC3E}">
        <p14:creationId xmlns:p14="http://schemas.microsoft.com/office/powerpoint/2010/main" val="211422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 y="429166"/>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smtClean="0">
                <a:solidFill>
                  <a:srgbClr val="F7A81B"/>
                </a:solidFill>
                <a:latin typeface="Frutiger LT Std 45 Light"/>
                <a:sym typeface="Frutiger LT Std 45 Light"/>
              </a:rPr>
              <a:t>Comment les </a:t>
            </a:r>
            <a:r>
              <a:rPr lang="en-NZ" sz="8000" b="0" kern="1200" spc="90" dirty="0" err="1" smtClean="0">
                <a:solidFill>
                  <a:srgbClr val="F7A81B"/>
                </a:solidFill>
                <a:latin typeface="Frutiger LT Std 45 Light"/>
                <a:sym typeface="Frutiger LT Std 45 Light"/>
              </a:rPr>
              <a:t>Groupes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Communautaires</a:t>
            </a:r>
            <a:r>
              <a:rPr lang="en-NZ" sz="8000" b="0" kern="1200" spc="90" dirty="0" smtClean="0">
                <a:solidFill>
                  <a:srgbClr val="F7A81B"/>
                </a:solidFill>
                <a:latin typeface="Frutiger LT Std 45 Light"/>
                <a:sym typeface="Frutiger LT Std 45 Light"/>
              </a:rPr>
              <a:t> du Rotary (GCR) </a:t>
            </a:r>
            <a:r>
              <a:rPr lang="en-NZ" sz="8000" b="0" kern="1200" spc="90" dirty="0" err="1" smtClean="0">
                <a:solidFill>
                  <a:srgbClr val="F7A81B"/>
                </a:solidFill>
                <a:latin typeface="Frutiger LT Std 45 Light"/>
                <a:sym typeface="Frutiger LT Std 45 Light"/>
              </a:rPr>
              <a:t>seront-ils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constitués</a:t>
            </a:r>
            <a:r>
              <a:rPr lang="en-NZ" sz="8000" b="0" kern="1200" spc="90" dirty="0" smtClean="0">
                <a:solidFill>
                  <a:srgbClr val="F7A81B"/>
                </a:solidFill>
                <a:latin typeface="Frutiger LT Std 45 Light"/>
                <a:sym typeface="Frutiger LT Std 45 Light"/>
              </a:rPr>
              <a:t> ?</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 y="4015410"/>
            <a:ext cx="24383999" cy="898497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Les clubs nous </a:t>
            </a:r>
            <a:r>
              <a:rPr lang="en-AU" sz="5000" dirty="0" err="1" smtClean="0">
                <a:solidFill>
                  <a:srgbClr val="58585A"/>
                </a:solidFill>
                <a:latin typeface="Arial" panose="02040604050505020304" pitchFamily="18" charset="0"/>
              </a:rPr>
              <a:t>indiqueront</a:t>
            </a:r>
            <a:r>
              <a:rPr lang="en-AU" sz="5000" dirty="0" smtClean="0">
                <a:solidFill>
                  <a:srgbClr val="58585A"/>
                </a:solidFill>
                <a:latin typeface="Arial" panose="02040604050505020304" pitchFamily="18" charset="0"/>
              </a:rPr>
              <a:t> comment </a:t>
            </a:r>
            <a:r>
              <a:rPr lang="en-AU" sz="5000" dirty="0" err="1" smtClean="0">
                <a:solidFill>
                  <a:srgbClr val="58585A"/>
                </a:solidFill>
                <a:latin typeface="Arial" panose="02040604050505020304" pitchFamily="18" charset="0"/>
              </a:rPr>
              <a:t>ils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souhaitent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être</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regroupés</a:t>
            </a:r>
            <a:r>
              <a:rPr lang="en-AU" sz="5000" dirty="0" smtClean="0">
                <a:solidFill>
                  <a:srgbClr val="58585A"/>
                </a:solidFill>
                <a:latin typeface="Arial" panose="02040604050505020304" pitchFamily="18" charset="0"/>
              </a:rPr>
              <a:t> via le </a:t>
            </a:r>
            <a:r>
              <a:rPr lang="en-AU" sz="5000" dirty="0" err="1" smtClean="0">
                <a:solidFill>
                  <a:srgbClr val="58585A"/>
                </a:solidFill>
                <a:latin typeface="Arial" panose="02040604050505020304" pitchFamily="18" charset="0"/>
              </a:rPr>
              <a:t>formulaire</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Préférences</a:t>
            </a:r>
            <a:r>
              <a:rPr lang="en-AU" sz="5000" dirty="0" smtClean="0">
                <a:solidFill>
                  <a:srgbClr val="58585A"/>
                </a:solidFill>
                <a:latin typeface="Arial" panose="02040604050505020304" pitchFamily="18" charset="0"/>
              </a:rPr>
              <a:t> du club”.</a:t>
            </a:r>
            <a:endParaRPr lang="en-AU" sz="5000" dirty="0">
              <a:solidFill>
                <a:srgbClr val="58585A"/>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Nous </a:t>
            </a:r>
            <a:r>
              <a:rPr lang="en-AU" sz="5000" dirty="0" err="1" smtClean="0">
                <a:solidFill>
                  <a:srgbClr val="58585A"/>
                </a:solidFill>
                <a:latin typeface="Arial" panose="02040604050505020304" pitchFamily="18" charset="0"/>
              </a:rPr>
              <a:t>travaillerons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ensuite</a:t>
            </a:r>
            <a:r>
              <a:rPr lang="en-AU" sz="5000" dirty="0" smtClean="0">
                <a:solidFill>
                  <a:srgbClr val="58585A"/>
                </a:solidFill>
                <a:latin typeface="Arial" panose="02040604050505020304" pitchFamily="18" charset="0"/>
              </a:rPr>
              <a:t> avec les </a:t>
            </a:r>
            <a:r>
              <a:rPr lang="en-AU" sz="5000" dirty="0" err="1" smtClean="0">
                <a:solidFill>
                  <a:srgbClr val="58585A"/>
                </a:solidFill>
                <a:latin typeface="Arial" panose="02040604050505020304" pitchFamily="18" charset="0"/>
              </a:rPr>
              <a:t>dirigeants</a:t>
            </a:r>
            <a:r>
              <a:rPr lang="en-AU" sz="5000" dirty="0" smtClean="0">
                <a:solidFill>
                  <a:srgbClr val="58585A"/>
                </a:solidFill>
                <a:latin typeface="Arial" panose="02040604050505020304" pitchFamily="18" charset="0"/>
              </a:rPr>
              <a:t> des Districts pour determiner les </a:t>
            </a:r>
            <a:r>
              <a:rPr lang="en-AU" sz="5000" dirty="0" err="1" smtClean="0">
                <a:solidFill>
                  <a:srgbClr val="58585A"/>
                </a:solidFill>
                <a:latin typeface="Arial" panose="02040604050505020304" pitchFamily="18" charset="0"/>
              </a:rPr>
              <a:t>meilleurs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regroupements</a:t>
            </a:r>
            <a:r>
              <a:rPr lang="en-AU" sz="5000" dirty="0" smtClean="0">
                <a:solidFill>
                  <a:srgbClr val="58585A"/>
                </a:solidFill>
                <a:latin typeface="Arial" panose="02040604050505020304" pitchFamily="18" charset="0"/>
              </a:rPr>
              <a:t> pour les districts, </a:t>
            </a:r>
            <a:r>
              <a:rPr lang="en-AU" sz="5000" dirty="0" err="1" smtClean="0">
                <a:solidFill>
                  <a:srgbClr val="58585A"/>
                </a:solidFill>
                <a:latin typeface="Arial" panose="02040604050505020304" pitchFamily="18" charset="0"/>
              </a:rPr>
              <a:t>en</a:t>
            </a:r>
            <a:r>
              <a:rPr lang="en-AU" sz="5000" dirty="0" smtClean="0">
                <a:solidFill>
                  <a:srgbClr val="58585A"/>
                </a:solidFill>
                <a:latin typeface="Arial" panose="02040604050505020304" pitchFamily="18" charset="0"/>
              </a:rPr>
              <a:t> tenant </a:t>
            </a:r>
            <a:r>
              <a:rPr lang="en-AU" sz="5000" dirty="0" err="1" smtClean="0">
                <a:solidFill>
                  <a:srgbClr val="58585A"/>
                </a:solidFill>
                <a:latin typeface="Arial" panose="02040604050505020304" pitchFamily="18" charset="0"/>
              </a:rPr>
              <a:t>compte</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autant</a:t>
            </a:r>
            <a:r>
              <a:rPr lang="en-AU" sz="5000" dirty="0" smtClean="0">
                <a:solidFill>
                  <a:srgbClr val="58585A"/>
                </a:solidFill>
                <a:latin typeface="Arial" panose="02040604050505020304" pitchFamily="18" charset="0"/>
              </a:rPr>
              <a:t> que possible des </a:t>
            </a:r>
            <a:r>
              <a:rPr lang="en-AU" sz="5000" dirty="0" err="1" smtClean="0">
                <a:solidFill>
                  <a:srgbClr val="58585A"/>
                </a:solidFill>
                <a:latin typeface="Arial" panose="02040604050505020304" pitchFamily="18" charset="0"/>
              </a:rPr>
              <a:t>préférences</a:t>
            </a:r>
            <a:r>
              <a:rPr lang="en-AU" sz="5000" dirty="0" smtClean="0">
                <a:solidFill>
                  <a:srgbClr val="58585A"/>
                </a:solidFill>
                <a:latin typeface="Arial" panose="02040604050505020304" pitchFamily="18" charset="0"/>
              </a:rPr>
              <a:t> des clubs.</a:t>
            </a:r>
          </a:p>
          <a:p>
            <a:pPr marL="1617663" lvl="3" indent="-665163">
              <a:lnSpc>
                <a:spcPct val="114000"/>
              </a:lnSpc>
              <a:spcBef>
                <a:spcPts val="0"/>
              </a:spcBef>
              <a:spcAft>
                <a:spcPts val="3000"/>
              </a:spcAft>
              <a:buFont typeface="Arial" panose="020B0604020202020204" pitchFamily="34" charset="0"/>
              <a:buChar char="•"/>
            </a:pPr>
            <a:r>
              <a:rPr lang="en-AU" sz="5000" dirty="0" err="1" smtClean="0">
                <a:solidFill>
                  <a:srgbClr val="58585A"/>
                </a:solidFill>
                <a:latin typeface="Arial" panose="02040604050505020304" pitchFamily="18" charset="0"/>
              </a:rPr>
              <a:t>Lorsque</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cela</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n’est</a:t>
            </a:r>
            <a:r>
              <a:rPr lang="en-AU" sz="5000" dirty="0" smtClean="0">
                <a:solidFill>
                  <a:srgbClr val="58585A"/>
                </a:solidFill>
                <a:latin typeface="Arial" panose="02040604050505020304" pitchFamily="18" charset="0"/>
              </a:rPr>
              <a:t> pas possible, nous </a:t>
            </a:r>
            <a:r>
              <a:rPr lang="en-AU" sz="5000" dirty="0" err="1" smtClean="0">
                <a:solidFill>
                  <a:srgbClr val="58585A"/>
                </a:solidFill>
                <a:latin typeface="Arial" panose="02040604050505020304" pitchFamily="18" charset="0"/>
              </a:rPr>
              <a:t>travaillerons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directement</a:t>
            </a:r>
            <a:r>
              <a:rPr lang="en-AU" sz="5000" dirty="0" smtClean="0">
                <a:solidFill>
                  <a:srgbClr val="58585A"/>
                </a:solidFill>
                <a:latin typeface="Arial" panose="02040604050505020304" pitchFamily="18" charset="0"/>
              </a:rPr>
              <a:t> avec les clubs </a:t>
            </a:r>
            <a:r>
              <a:rPr lang="en-AU" sz="5000" dirty="0" err="1" smtClean="0">
                <a:solidFill>
                  <a:srgbClr val="58585A"/>
                </a:solidFill>
                <a:latin typeface="Arial" panose="02040604050505020304" pitchFamily="18" charset="0"/>
              </a:rPr>
              <a:t>concernés</a:t>
            </a:r>
            <a:r>
              <a:rPr lang="en-AU" sz="5000" dirty="0" smtClean="0">
                <a:solidFill>
                  <a:srgbClr val="58585A"/>
                </a:solidFill>
                <a:latin typeface="Arial" panose="02040604050505020304" pitchFamily="18" charset="0"/>
              </a:rPr>
              <a:t> pour </a:t>
            </a:r>
            <a:r>
              <a:rPr lang="en-AU" sz="5000" dirty="0" err="1" smtClean="0">
                <a:solidFill>
                  <a:srgbClr val="58585A"/>
                </a:solidFill>
                <a:latin typeface="Arial" panose="02040604050505020304" pitchFamily="18" charset="0"/>
              </a:rPr>
              <a:t>discuter</a:t>
            </a:r>
            <a:r>
              <a:rPr lang="en-AU" sz="5000" dirty="0" smtClean="0">
                <a:solidFill>
                  <a:srgbClr val="58585A"/>
                </a:solidFill>
                <a:latin typeface="Arial" panose="02040604050505020304" pitchFamily="18" charset="0"/>
              </a:rPr>
              <a:t> des options </a:t>
            </a:r>
            <a:r>
              <a:rPr lang="en-AU" sz="5000" dirty="0" err="1" smtClean="0">
                <a:solidFill>
                  <a:srgbClr val="58585A"/>
                </a:solidFill>
                <a:latin typeface="Arial" panose="02040604050505020304" pitchFamily="18" charset="0"/>
              </a:rPr>
              <a:t>disponibles</a:t>
            </a:r>
            <a:r>
              <a:rPr lang="en-AU" sz="5000" dirty="0" smtClean="0">
                <a:solidFill>
                  <a:srgbClr val="58585A"/>
                </a:solidFill>
                <a:latin typeface="Arial" panose="02040604050505020304" pitchFamily="18" charset="0"/>
              </a:rPr>
              <a:t>.</a:t>
            </a:r>
            <a:endParaRPr lang="en-AU" sz="5000" dirty="0">
              <a:solidFill>
                <a:srgbClr val="58585A"/>
              </a:solidFill>
              <a:latin typeface="Arial" panose="02040604050505020304" pitchFamily="18" charset="0"/>
            </a:endParaRPr>
          </a:p>
        </p:txBody>
      </p:sp>
    </p:spTree>
    <p:extLst>
      <p:ext uri="{BB962C8B-B14F-4D97-AF65-F5344CB8AC3E}">
        <p14:creationId xmlns:p14="http://schemas.microsoft.com/office/powerpoint/2010/main" val="3168605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 y="429166"/>
            <a:ext cx="24383999"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smtClean="0">
                <a:solidFill>
                  <a:srgbClr val="F7A81B"/>
                </a:solidFill>
                <a:latin typeface="Frutiger LT Std 45 Light"/>
                <a:sym typeface="Frutiger LT Std 45 Light"/>
              </a:rPr>
              <a:t>Comment les </a:t>
            </a:r>
            <a:r>
              <a:rPr lang="en-NZ" sz="8000" b="0" kern="1200" spc="90" dirty="0" err="1" smtClean="0">
                <a:solidFill>
                  <a:srgbClr val="F7A81B"/>
                </a:solidFill>
                <a:latin typeface="Frutiger LT Std 45 Light"/>
                <a:sym typeface="Frutiger LT Std 45 Light"/>
              </a:rPr>
              <a:t>Groupes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Communautaires</a:t>
            </a:r>
            <a:r>
              <a:rPr lang="en-NZ" sz="8000" b="0" kern="1200" spc="90" dirty="0" smtClean="0">
                <a:solidFill>
                  <a:srgbClr val="F7A81B"/>
                </a:solidFill>
                <a:latin typeface="Frutiger LT Std 45 Light"/>
                <a:sym typeface="Frutiger LT Std 45 Light"/>
              </a:rPr>
              <a:t> du Rotary (GCR) </a:t>
            </a:r>
            <a:r>
              <a:rPr lang="en-NZ" sz="8000" b="0" kern="1200" spc="90" dirty="0" err="1" smtClean="0">
                <a:solidFill>
                  <a:srgbClr val="F7A81B"/>
                </a:solidFill>
                <a:latin typeface="Frutiger LT Std 45 Light"/>
                <a:sym typeface="Frutiger LT Std 45 Light"/>
              </a:rPr>
              <a:t>seront-ils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constitués</a:t>
            </a:r>
            <a:r>
              <a:rPr lang="en-NZ" sz="8000" b="0" kern="1200" spc="90" dirty="0" smtClean="0">
                <a:solidFill>
                  <a:srgbClr val="F7A81B"/>
                </a:solidFill>
                <a:latin typeface="Frutiger LT Std 45 Light"/>
                <a:sym typeface="Frutiger LT Std 45 Light"/>
              </a:rPr>
              <a:t> ?</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327639" y="4933031"/>
            <a:ext cx="21728722" cy="7897795"/>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3000"/>
              </a:spcAft>
              <a:buFont typeface="Arial" panose="020B0604020202020204" pitchFamily="34" charset="0"/>
              <a:buChar char="•"/>
            </a:pPr>
            <a:r>
              <a:rPr lang="en-AU" sz="5000" dirty="0" err="1" smtClean="0">
                <a:solidFill>
                  <a:srgbClr val="58585A"/>
                </a:solidFill>
                <a:latin typeface="Arial" panose="02040604050505020304" pitchFamily="18" charset="0"/>
              </a:rPr>
              <a:t>Chaque</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Président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ou</a:t>
            </a:r>
            <a:r>
              <a:rPr lang="en-AU" sz="5000" dirty="0" smtClean="0">
                <a:solidFill>
                  <a:srgbClr val="58585A"/>
                </a:solidFill>
                <a:latin typeface="Arial" panose="02040604050505020304" pitchFamily="18" charset="0"/>
              </a:rPr>
              <a:t> </a:t>
            </a:r>
            <a:r>
              <a:rPr lang="en-AU" sz="5000" smtClean="0">
                <a:solidFill>
                  <a:srgbClr val="58585A"/>
                </a:solidFill>
                <a:latin typeface="Arial" panose="02040604050505020304" pitchFamily="18" charset="0"/>
              </a:rPr>
              <a:t>Secrétaire</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complètera</a:t>
            </a:r>
            <a:r>
              <a:rPr lang="en-AU" sz="5000" dirty="0" smtClean="0">
                <a:solidFill>
                  <a:srgbClr val="58585A"/>
                </a:solidFill>
                <a:latin typeface="Arial" panose="02040604050505020304" pitchFamily="18" charset="0"/>
              </a:rPr>
              <a:t> </a:t>
            </a:r>
            <a:r>
              <a:rPr lang="en-AU" sz="5000" b="1" dirty="0" smtClean="0">
                <a:solidFill>
                  <a:srgbClr val="58585A"/>
                </a:solidFill>
                <a:latin typeface="Arial" panose="02040604050505020304" pitchFamily="18" charset="0"/>
              </a:rPr>
              <a:t>un</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formulaire</a:t>
            </a:r>
            <a:r>
              <a:rPr lang="en-AU" sz="5000" dirty="0" smtClean="0">
                <a:solidFill>
                  <a:srgbClr val="58585A"/>
                </a:solidFill>
                <a:latin typeface="Arial" panose="02040604050505020304" pitchFamily="18" charset="0"/>
              </a:rPr>
              <a:t> de “</a:t>
            </a:r>
            <a:r>
              <a:rPr lang="en-AU" sz="5000" dirty="0" err="1" smtClean="0">
                <a:solidFill>
                  <a:srgbClr val="58585A"/>
                </a:solidFill>
                <a:latin typeface="Arial" panose="02040604050505020304" pitchFamily="18" charset="0"/>
              </a:rPr>
              <a:t>Préférences</a:t>
            </a:r>
            <a:r>
              <a:rPr lang="en-AU" sz="5000" dirty="0" smtClean="0">
                <a:solidFill>
                  <a:srgbClr val="58585A"/>
                </a:solidFill>
                <a:latin typeface="Arial" panose="02040604050505020304" pitchFamily="18" charset="0"/>
              </a:rPr>
              <a:t> du club” au nom de </a:t>
            </a:r>
            <a:r>
              <a:rPr lang="en-AU" sz="5000" dirty="0" err="1" smtClean="0">
                <a:solidFill>
                  <a:srgbClr val="58585A"/>
                </a:solidFill>
                <a:latin typeface="Arial" panose="02040604050505020304" pitchFamily="18" charset="0"/>
              </a:rPr>
              <a:t>leur</a:t>
            </a:r>
            <a:r>
              <a:rPr lang="en-AU" sz="5000" dirty="0" smtClean="0">
                <a:solidFill>
                  <a:srgbClr val="58585A"/>
                </a:solidFill>
                <a:latin typeface="Arial" panose="02040604050505020304" pitchFamily="18" charset="0"/>
              </a:rPr>
              <a:t> club </a:t>
            </a:r>
            <a:r>
              <a:rPr lang="en-AU" sz="5000" dirty="0" err="1" smtClean="0">
                <a:solidFill>
                  <a:srgbClr val="58585A"/>
                </a:solidFill>
                <a:latin typeface="Arial" panose="02040604050505020304" pitchFamily="18" charset="0"/>
              </a:rPr>
              <a:t>respectif</a:t>
            </a:r>
            <a:r>
              <a:rPr lang="en-AU" sz="5000" dirty="0" smtClean="0">
                <a:solidFill>
                  <a:srgbClr val="58585A"/>
                </a:solidFill>
                <a:latin typeface="Arial" panose="02040604050505020304" pitchFamily="18" charset="0"/>
              </a:rPr>
              <a:t>.</a:t>
            </a:r>
            <a:endParaRPr lang="en-AU" sz="5000" dirty="0">
              <a:solidFill>
                <a:srgbClr val="58585A"/>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Le </a:t>
            </a:r>
            <a:r>
              <a:rPr lang="en-AU" sz="5000" dirty="0" err="1" smtClean="0">
                <a:solidFill>
                  <a:srgbClr val="58585A"/>
                </a:solidFill>
                <a:latin typeface="Arial" panose="02040604050505020304" pitchFamily="18" charset="0"/>
              </a:rPr>
              <a:t>Président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ou</a:t>
            </a:r>
            <a:r>
              <a:rPr lang="en-AU" sz="5000" dirty="0" smtClean="0">
                <a:solidFill>
                  <a:srgbClr val="58585A"/>
                </a:solidFill>
                <a:latin typeface="Arial" panose="02040604050505020304" pitchFamily="18" charset="0"/>
              </a:rPr>
              <a:t> le </a:t>
            </a:r>
            <a:r>
              <a:rPr lang="en-AU" sz="5000" dirty="0" err="1" smtClean="0">
                <a:solidFill>
                  <a:srgbClr val="58585A"/>
                </a:solidFill>
                <a:latin typeface="Arial" panose="02040604050505020304" pitchFamily="18" charset="0"/>
              </a:rPr>
              <a:t>Comité</a:t>
            </a:r>
            <a:r>
              <a:rPr lang="en-AU" sz="5000" dirty="0" smtClean="0">
                <a:solidFill>
                  <a:srgbClr val="58585A"/>
                </a:solidFill>
                <a:latin typeface="Arial" panose="02040604050505020304" pitchFamily="18" charset="0"/>
              </a:rPr>
              <a:t> ne </a:t>
            </a:r>
            <a:r>
              <a:rPr lang="en-AU" sz="5000" dirty="0" err="1" smtClean="0">
                <a:solidFill>
                  <a:srgbClr val="58585A"/>
                </a:solidFill>
                <a:latin typeface="Arial" panose="02040604050505020304" pitchFamily="18" charset="0"/>
              </a:rPr>
              <a:t>pourront</a:t>
            </a:r>
            <a:r>
              <a:rPr lang="en-AU" sz="5000" dirty="0" smtClean="0">
                <a:solidFill>
                  <a:srgbClr val="58585A"/>
                </a:solidFill>
                <a:latin typeface="Arial" panose="02040604050505020304" pitchFamily="18" charset="0"/>
              </a:rPr>
              <a:t> pas decider pour </a:t>
            </a:r>
            <a:r>
              <a:rPr lang="en-AU" sz="5000" dirty="0" err="1" smtClean="0">
                <a:solidFill>
                  <a:srgbClr val="58585A"/>
                </a:solidFill>
                <a:latin typeface="Arial" panose="02040604050505020304" pitchFamily="18" charset="0"/>
              </a:rPr>
              <a:t>leur</a:t>
            </a:r>
            <a:r>
              <a:rPr lang="en-AU" sz="5000" dirty="0" smtClean="0">
                <a:solidFill>
                  <a:srgbClr val="58585A"/>
                </a:solidFill>
                <a:latin typeface="Arial" panose="02040604050505020304" pitchFamily="18" charset="0"/>
              </a:rPr>
              <a:t> club.</a:t>
            </a:r>
            <a:endParaRPr lang="en-AU" sz="5000" dirty="0">
              <a:solidFill>
                <a:srgbClr val="58585A"/>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Les </a:t>
            </a:r>
            <a:r>
              <a:rPr lang="en-AU" sz="5000" dirty="0" err="1" smtClean="0">
                <a:solidFill>
                  <a:srgbClr val="58585A"/>
                </a:solidFill>
                <a:latin typeface="Arial" panose="02040604050505020304" pitchFamily="18" charset="0"/>
              </a:rPr>
              <a:t>réponses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devront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refléter</a:t>
            </a:r>
            <a:r>
              <a:rPr lang="en-AU" sz="5000" dirty="0" smtClean="0">
                <a:solidFill>
                  <a:srgbClr val="58585A"/>
                </a:solidFill>
                <a:latin typeface="Arial" panose="02040604050505020304" pitchFamily="18" charset="0"/>
              </a:rPr>
              <a:t> la </a:t>
            </a:r>
            <a:r>
              <a:rPr lang="en-AU" sz="5000" b="1" dirty="0" err="1" smtClean="0">
                <a:solidFill>
                  <a:srgbClr val="58585A"/>
                </a:solidFill>
                <a:latin typeface="Arial" panose="02040604050505020304" pitchFamily="18" charset="0"/>
              </a:rPr>
              <a:t>majorités</a:t>
            </a:r>
            <a:r>
              <a:rPr lang="en-AU" sz="5000" b="1" dirty="0" smtClean="0">
                <a:solidFill>
                  <a:srgbClr val="58585A"/>
                </a:solidFill>
                <a:latin typeface="Arial" panose="02040604050505020304" pitchFamily="18" charset="0"/>
              </a:rPr>
              <a:t> des </a:t>
            </a:r>
            <a:r>
              <a:rPr lang="en-AU" sz="5000" b="1" dirty="0" err="1" smtClean="0">
                <a:solidFill>
                  <a:srgbClr val="58585A"/>
                </a:solidFill>
                <a:latin typeface="Arial" panose="02040604050505020304" pitchFamily="18" charset="0"/>
              </a:rPr>
              <a:t>voix</a:t>
            </a:r>
            <a:r>
              <a:rPr lang="en-AU" sz="5000" b="1" dirty="0" smtClean="0">
                <a:solidFill>
                  <a:srgbClr val="58585A"/>
                </a:solidFill>
                <a:latin typeface="Arial" panose="02040604050505020304" pitchFamily="18" charset="0"/>
              </a:rPr>
              <a:t> </a:t>
            </a:r>
            <a:r>
              <a:rPr lang="en-AU" sz="5000" dirty="0" smtClean="0">
                <a:solidFill>
                  <a:srgbClr val="58585A"/>
                </a:solidFill>
                <a:latin typeface="Arial" panose="02040604050505020304" pitchFamily="18" charset="0"/>
              </a:rPr>
              <a:t>des </a:t>
            </a:r>
            <a:r>
              <a:rPr lang="en-AU" sz="5000" dirty="0" err="1" smtClean="0">
                <a:solidFill>
                  <a:srgbClr val="58585A"/>
                </a:solidFill>
                <a:latin typeface="Arial" panose="02040604050505020304" pitchFamily="18" charset="0"/>
              </a:rPr>
              <a:t>membres</a:t>
            </a:r>
            <a:r>
              <a:rPr lang="en-AU" sz="5000" dirty="0" smtClean="0">
                <a:solidFill>
                  <a:srgbClr val="58585A"/>
                </a:solidFill>
                <a:latin typeface="Arial" panose="02040604050505020304" pitchFamily="18" charset="0"/>
              </a:rPr>
              <a:t> du club</a:t>
            </a:r>
            <a:endParaRPr lang="en-AU" sz="5000" dirty="0">
              <a:solidFill>
                <a:srgbClr val="58585A"/>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r>
              <a:rPr lang="en-AU" sz="5000" dirty="0" smtClean="0">
                <a:solidFill>
                  <a:srgbClr val="58585A"/>
                </a:solidFill>
                <a:latin typeface="Arial" panose="02040604050505020304" pitchFamily="18" charset="0"/>
              </a:rPr>
              <a:t>Il </a:t>
            </a:r>
            <a:r>
              <a:rPr lang="en-AU" sz="5000" dirty="0" err="1" smtClean="0">
                <a:solidFill>
                  <a:srgbClr val="58585A"/>
                </a:solidFill>
                <a:latin typeface="Arial" panose="02040604050505020304" pitchFamily="18" charset="0"/>
              </a:rPr>
              <a:t>est</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demandé</a:t>
            </a:r>
            <a:r>
              <a:rPr lang="en-AU" sz="5000" dirty="0" smtClean="0">
                <a:solidFill>
                  <a:srgbClr val="58585A"/>
                </a:solidFill>
                <a:latin typeface="Arial" panose="02040604050505020304" pitchFamily="18" charset="0"/>
              </a:rPr>
              <a:t> aux clubs de </a:t>
            </a:r>
            <a:r>
              <a:rPr lang="en-AU" sz="5000" dirty="0" err="1" smtClean="0">
                <a:solidFill>
                  <a:srgbClr val="58585A"/>
                </a:solidFill>
                <a:latin typeface="Arial" panose="02040604050505020304" pitchFamily="18" charset="0"/>
              </a:rPr>
              <a:t>discuter</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en</a:t>
            </a:r>
            <a:r>
              <a:rPr lang="en-AU" sz="5000" dirty="0" smtClean="0">
                <a:solidFill>
                  <a:srgbClr val="58585A"/>
                </a:solidFill>
                <a:latin typeface="Arial" panose="02040604050505020304" pitchFamily="18" charset="0"/>
              </a:rPr>
              <a:t> forum </a:t>
            </a:r>
            <a:r>
              <a:rPr lang="en-AU" sz="5000" dirty="0" err="1" smtClean="0">
                <a:solidFill>
                  <a:srgbClr val="58585A"/>
                </a:solidFill>
                <a:latin typeface="Arial" panose="02040604050505020304" pitchFamily="18" charset="0"/>
              </a:rPr>
              <a:t>ou</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en</a:t>
            </a:r>
            <a:r>
              <a:rPr lang="en-AU" sz="5000" dirty="0" smtClean="0">
                <a:solidFill>
                  <a:srgbClr val="58585A"/>
                </a:solidFill>
                <a:latin typeface="Arial" panose="02040604050505020304" pitchFamily="18" charset="0"/>
              </a:rPr>
              <a:t> atelier des questions </a:t>
            </a:r>
            <a:r>
              <a:rPr lang="en-AU" sz="5000" dirty="0" err="1" smtClean="0">
                <a:solidFill>
                  <a:srgbClr val="58585A"/>
                </a:solidFill>
                <a:latin typeface="Arial" panose="02040604050505020304" pitchFamily="18" charset="0"/>
              </a:rPr>
              <a:t>posées</a:t>
            </a:r>
            <a:r>
              <a:rPr lang="en-AU" sz="5000" dirty="0" smtClean="0">
                <a:solidFill>
                  <a:srgbClr val="58585A"/>
                </a:solidFill>
                <a:latin typeface="Arial" panose="02040604050505020304" pitchFamily="18" charset="0"/>
              </a:rPr>
              <a:t> </a:t>
            </a:r>
            <a:r>
              <a:rPr lang="en-AU" sz="5000" dirty="0" err="1" smtClean="0">
                <a:solidFill>
                  <a:srgbClr val="58585A"/>
                </a:solidFill>
                <a:latin typeface="Arial" panose="02040604050505020304" pitchFamily="18" charset="0"/>
              </a:rPr>
              <a:t>dans</a:t>
            </a:r>
            <a:r>
              <a:rPr lang="en-AU" sz="5000" dirty="0" smtClean="0">
                <a:solidFill>
                  <a:srgbClr val="58585A"/>
                </a:solidFill>
                <a:latin typeface="Arial" panose="02040604050505020304" pitchFamily="18" charset="0"/>
              </a:rPr>
              <a:t> le </a:t>
            </a:r>
            <a:r>
              <a:rPr lang="en-AU" sz="5000" dirty="0" err="1" smtClean="0">
                <a:solidFill>
                  <a:srgbClr val="58585A"/>
                </a:solidFill>
                <a:latin typeface="Arial" panose="02040604050505020304" pitchFamily="18" charset="0"/>
              </a:rPr>
              <a:t>formulaire</a:t>
            </a:r>
            <a:endParaRPr lang="en-AU" sz="5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5000" dirty="0">
              <a:solidFill>
                <a:srgbClr val="58585A"/>
              </a:solidFill>
              <a:latin typeface="Arial" panose="02040604050505020304" pitchFamily="18" charset="0"/>
            </a:endParaRPr>
          </a:p>
        </p:txBody>
      </p:sp>
    </p:spTree>
    <p:extLst>
      <p:ext uri="{BB962C8B-B14F-4D97-AF65-F5344CB8AC3E}">
        <p14:creationId xmlns:p14="http://schemas.microsoft.com/office/powerpoint/2010/main" val="338725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35167" y="1091176"/>
            <a:ext cx="2404110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US" sz="8000" b="0" kern="1200" spc="90" dirty="0" smtClean="0">
                <a:solidFill>
                  <a:srgbClr val="F7A81B"/>
                </a:solidFill>
                <a:latin typeface="Frutiger LT Std 45 Light"/>
                <a:sym typeface="Frutiger LT Std 45 Light"/>
              </a:rPr>
              <a:t>Les </a:t>
            </a:r>
            <a:r>
              <a:rPr lang="en-US" sz="8000" b="0" kern="1200" spc="90" dirty="0" err="1" smtClean="0">
                <a:solidFill>
                  <a:srgbClr val="F7A81B"/>
                </a:solidFill>
                <a:latin typeface="Frutiger LT Std 45 Light"/>
                <a:sym typeface="Frutiger LT Std 45 Light"/>
              </a:rPr>
              <a:t>Principales</a:t>
            </a:r>
            <a:r>
              <a:rPr lang="en-US" sz="8000" b="0" kern="1200" spc="90" dirty="0" smtClean="0">
                <a:solidFill>
                  <a:srgbClr val="F7A81B"/>
                </a:solidFill>
                <a:latin typeface="Frutiger LT Std 45 Light"/>
                <a:sym typeface="Frutiger LT Std 45 Light"/>
              </a:rPr>
              <a:t> Questions du </a:t>
            </a:r>
            <a:r>
              <a:rPr lang="en-US" sz="8000" b="0" kern="1200" spc="90" dirty="0" err="1" smtClean="0">
                <a:solidFill>
                  <a:srgbClr val="F7A81B"/>
                </a:solidFill>
                <a:latin typeface="Frutiger LT Std 45 Light"/>
                <a:sym typeface="Frutiger LT Std 45 Light"/>
              </a:rPr>
              <a:t>Formulaire</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2352159" y="4943202"/>
            <a:ext cx="11860390" cy="7272071"/>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544513" lvl="3" indent="-544513">
              <a:lnSpc>
                <a:spcPct val="114000"/>
              </a:lnSpc>
              <a:spcBef>
                <a:spcPts val="0"/>
              </a:spcBef>
              <a:spcAft>
                <a:spcPts val="3000"/>
              </a:spcAft>
              <a:buFont typeface="Arial" panose="020B0604020202020204" pitchFamily="34" charset="0"/>
              <a:buChar char="•"/>
            </a:pPr>
            <a:r>
              <a:rPr lang="en-AU" sz="4000" dirty="0" err="1" smtClean="0">
                <a:solidFill>
                  <a:srgbClr val="58585A"/>
                </a:solidFill>
                <a:latin typeface="Arial" panose="02040604050505020304" pitchFamily="18" charset="0"/>
              </a:rPr>
              <a:t>Qu’est-ce</a:t>
            </a:r>
            <a:r>
              <a:rPr lang="en-AU" sz="4000" dirty="0" smtClean="0">
                <a:solidFill>
                  <a:srgbClr val="58585A"/>
                </a:solidFill>
                <a:latin typeface="Arial" panose="02040604050505020304" pitchFamily="18" charset="0"/>
              </a:rPr>
              <a:t> qui nous </a:t>
            </a:r>
            <a:r>
              <a:rPr lang="en-AU" sz="4000" dirty="0" err="1" smtClean="0">
                <a:solidFill>
                  <a:srgbClr val="58585A"/>
                </a:solidFill>
                <a:latin typeface="Arial" panose="02040604050505020304" pitchFamily="18" charset="0"/>
              </a:rPr>
              <a:t>passionne</a:t>
            </a:r>
            <a:r>
              <a:rPr lang="en-AU" sz="4000" dirty="0" smtClean="0">
                <a:solidFill>
                  <a:srgbClr val="58585A"/>
                </a:solidFill>
                <a:latin typeface="Arial" panose="02040604050505020304" pitchFamily="18" charset="0"/>
              </a:rPr>
              <a:t> le plus ?</a:t>
            </a:r>
            <a:endParaRPr lang="en-AU" sz="4000" dirty="0">
              <a:solidFill>
                <a:srgbClr val="58585A"/>
              </a:solidFill>
              <a:latin typeface="Arial" panose="02040604050505020304" pitchFamily="18" charset="0"/>
            </a:endParaRPr>
          </a:p>
          <a:p>
            <a:pPr marL="544513" lvl="3" indent="-544513">
              <a:lnSpc>
                <a:spcPct val="114000"/>
              </a:lnSpc>
              <a:spcBef>
                <a:spcPts val="0"/>
              </a:spcBef>
              <a:spcAft>
                <a:spcPts val="3000"/>
              </a:spcAft>
              <a:buFont typeface="Arial" panose="020B0604020202020204" pitchFamily="34" charset="0"/>
              <a:buChar char="•"/>
            </a:pPr>
            <a:r>
              <a:rPr lang="en-AU" sz="4000" dirty="0" err="1" smtClean="0">
                <a:solidFill>
                  <a:srgbClr val="58585A"/>
                </a:solidFill>
                <a:latin typeface="Arial" panose="02040604050505020304" pitchFamily="18" charset="0"/>
              </a:rPr>
              <a:t>Quels</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sont</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nos</a:t>
            </a:r>
            <a:r>
              <a:rPr lang="en-AU" sz="4000" dirty="0" smtClean="0">
                <a:solidFill>
                  <a:srgbClr val="58585A"/>
                </a:solidFill>
                <a:latin typeface="Arial" panose="02040604050505020304" pitchFamily="18" charset="0"/>
              </a:rPr>
              <a:t> plus grands </a:t>
            </a:r>
            <a:r>
              <a:rPr lang="en-AU" sz="4000" dirty="0" err="1" smtClean="0">
                <a:solidFill>
                  <a:srgbClr val="58585A"/>
                </a:solidFill>
                <a:latin typeface="Arial" panose="02040604050505020304" pitchFamily="18" charset="0"/>
              </a:rPr>
              <a:t>atouts</a:t>
            </a:r>
            <a:r>
              <a:rPr lang="en-AU" sz="4000" dirty="0" smtClean="0">
                <a:solidFill>
                  <a:srgbClr val="58585A"/>
                </a:solidFill>
                <a:latin typeface="Arial" panose="02040604050505020304" pitchFamily="18" charset="0"/>
              </a:rPr>
              <a:t> et </a:t>
            </a:r>
            <a:r>
              <a:rPr lang="en-AU" sz="4000" dirty="0" err="1" smtClean="0">
                <a:solidFill>
                  <a:srgbClr val="58585A"/>
                </a:solidFill>
                <a:latin typeface="Arial" panose="02040604050505020304" pitchFamily="18" charset="0"/>
              </a:rPr>
              <a:t>défis</a:t>
            </a:r>
            <a:r>
              <a:rPr lang="en-AU" sz="4000" dirty="0" smtClean="0">
                <a:solidFill>
                  <a:srgbClr val="58585A"/>
                </a:solidFill>
                <a:latin typeface="Arial" panose="02040604050505020304" pitchFamily="18" charset="0"/>
              </a:rPr>
              <a:t> ?</a:t>
            </a:r>
            <a:endParaRPr lang="en-AU" sz="4000" dirty="0">
              <a:solidFill>
                <a:srgbClr val="58585A"/>
              </a:solidFill>
              <a:latin typeface="Arial" panose="02040604050505020304" pitchFamily="18" charset="0"/>
            </a:endParaRPr>
          </a:p>
          <a:p>
            <a:pPr marL="544513" lvl="3" indent="-544513">
              <a:lnSpc>
                <a:spcPct val="114000"/>
              </a:lnSpc>
              <a:spcBef>
                <a:spcPts val="0"/>
              </a:spcBef>
              <a:spcAft>
                <a:spcPts val="3000"/>
              </a:spcAft>
              <a:buFont typeface="Arial" panose="020B0604020202020204" pitchFamily="34" charset="0"/>
              <a:buChar char="•"/>
            </a:pPr>
            <a:r>
              <a:rPr lang="en-AU" sz="4000" dirty="0" err="1" smtClean="0">
                <a:solidFill>
                  <a:srgbClr val="58585A"/>
                </a:solidFill>
                <a:latin typeface="Arial" panose="02040604050505020304" pitchFamily="18" charset="0"/>
              </a:rPr>
              <a:t>Imaginons</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ce</a:t>
            </a:r>
            <a:r>
              <a:rPr lang="en-AU" sz="4000" dirty="0" smtClean="0">
                <a:solidFill>
                  <a:srgbClr val="58585A"/>
                </a:solidFill>
                <a:latin typeface="Arial" panose="02040604050505020304" pitchFamily="18" charset="0"/>
              </a:rPr>
              <a:t> que </a:t>
            </a:r>
            <a:r>
              <a:rPr lang="en-AU" sz="4000" dirty="0" err="1" smtClean="0">
                <a:solidFill>
                  <a:srgbClr val="58585A"/>
                </a:solidFill>
                <a:latin typeface="Arial" panose="02040604050505020304" pitchFamily="18" charset="0"/>
              </a:rPr>
              <a:t>notre</a:t>
            </a:r>
            <a:r>
              <a:rPr lang="en-AU" sz="4000" dirty="0" smtClean="0">
                <a:solidFill>
                  <a:srgbClr val="58585A"/>
                </a:solidFill>
                <a:latin typeface="Arial" panose="02040604050505020304" pitchFamily="18" charset="0"/>
              </a:rPr>
              <a:t> club </a:t>
            </a:r>
            <a:r>
              <a:rPr lang="en-AU" sz="4000" dirty="0" err="1" smtClean="0">
                <a:solidFill>
                  <a:srgbClr val="58585A"/>
                </a:solidFill>
                <a:latin typeface="Arial" panose="02040604050505020304" pitchFamily="18" charset="0"/>
              </a:rPr>
              <a:t>pourrait</a:t>
            </a:r>
            <a:r>
              <a:rPr lang="en-AU" sz="4000" dirty="0" smtClean="0">
                <a:solidFill>
                  <a:srgbClr val="58585A"/>
                </a:solidFill>
                <a:latin typeface="Arial" panose="02040604050505020304" pitchFamily="18" charset="0"/>
              </a:rPr>
              <a:t> realiser avec un </a:t>
            </a:r>
            <a:r>
              <a:rPr lang="en-AU" sz="4000" dirty="0" err="1" smtClean="0">
                <a:solidFill>
                  <a:srgbClr val="58585A"/>
                </a:solidFill>
                <a:latin typeface="Arial" panose="02040604050505020304" pitchFamily="18" charset="0"/>
              </a:rPr>
              <a:t>soutien</a:t>
            </a:r>
            <a:r>
              <a:rPr lang="en-AU" sz="4000" dirty="0" smtClean="0">
                <a:solidFill>
                  <a:srgbClr val="58585A"/>
                </a:solidFill>
                <a:latin typeface="Arial" panose="02040604050505020304" pitchFamily="18" charset="0"/>
              </a:rPr>
              <a:t> et </a:t>
            </a:r>
            <a:r>
              <a:rPr lang="en-AU" sz="4000" dirty="0" err="1" smtClean="0">
                <a:solidFill>
                  <a:srgbClr val="58585A"/>
                </a:solidFill>
                <a:latin typeface="Arial" panose="02040604050505020304" pitchFamily="18" charset="0"/>
              </a:rPr>
              <a:t>une</a:t>
            </a:r>
            <a:r>
              <a:rPr lang="en-AU" sz="4000" dirty="0" smtClean="0">
                <a:solidFill>
                  <a:srgbClr val="58585A"/>
                </a:solidFill>
                <a:latin typeface="Arial" panose="02040604050505020304" pitchFamily="18" charset="0"/>
              </a:rPr>
              <a:t> collaboration </a:t>
            </a:r>
            <a:r>
              <a:rPr lang="en-AU" sz="4000" dirty="0" err="1" smtClean="0">
                <a:solidFill>
                  <a:srgbClr val="58585A"/>
                </a:solidFill>
                <a:latin typeface="Arial" panose="02040604050505020304" pitchFamily="18" charset="0"/>
              </a:rPr>
              <a:t>accrus</a:t>
            </a:r>
            <a:r>
              <a:rPr lang="en-AU" sz="4000" dirty="0" smtClean="0">
                <a:solidFill>
                  <a:srgbClr val="58585A"/>
                </a:solidFill>
                <a:latin typeface="Arial" panose="02040604050505020304" pitchFamily="18" charset="0"/>
              </a:rPr>
              <a:t> ? </a:t>
            </a:r>
            <a:endParaRPr lang="en-AU" sz="4000" dirty="0">
              <a:solidFill>
                <a:srgbClr val="58585A"/>
              </a:solidFill>
              <a:latin typeface="Arial" panose="02040604050505020304" pitchFamily="18" charset="0"/>
            </a:endParaRPr>
          </a:p>
          <a:p>
            <a:pPr marL="544513" lvl="3" indent="-544513">
              <a:lnSpc>
                <a:spcPct val="114000"/>
              </a:lnSpc>
              <a:spcBef>
                <a:spcPts val="0"/>
              </a:spcBef>
              <a:spcAft>
                <a:spcPts val="3000"/>
              </a:spcAft>
              <a:buFont typeface="Arial" panose="020B0604020202020204" pitchFamily="34" charset="0"/>
              <a:buChar char="•"/>
            </a:pPr>
            <a:r>
              <a:rPr lang="en-AU" sz="4000" dirty="0" err="1" smtClean="0">
                <a:solidFill>
                  <a:srgbClr val="58585A"/>
                </a:solidFill>
                <a:latin typeface="Arial" panose="02040604050505020304" pitchFamily="18" charset="0"/>
              </a:rPr>
              <a:t>Quelle</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est</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notre</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principale</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méthode</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préférée</a:t>
            </a:r>
            <a:r>
              <a:rPr lang="en-AU" sz="4000" dirty="0" smtClean="0">
                <a:solidFill>
                  <a:srgbClr val="58585A"/>
                </a:solidFill>
                <a:latin typeface="Arial" panose="02040604050505020304" pitchFamily="18" charset="0"/>
              </a:rPr>
              <a:t> de </a:t>
            </a:r>
            <a:r>
              <a:rPr lang="en-AU" sz="4000" dirty="0" err="1" smtClean="0">
                <a:solidFill>
                  <a:srgbClr val="58585A"/>
                </a:solidFill>
                <a:latin typeface="Arial" panose="02040604050505020304" pitchFamily="18" charset="0"/>
              </a:rPr>
              <a:t>regroupement</a:t>
            </a:r>
            <a:r>
              <a:rPr lang="en-AU" sz="4000" dirty="0" smtClean="0">
                <a:solidFill>
                  <a:srgbClr val="58585A"/>
                </a:solidFill>
                <a:latin typeface="Arial" panose="02040604050505020304" pitchFamily="18" charset="0"/>
              </a:rPr>
              <a:t> avec </a:t>
            </a:r>
            <a:r>
              <a:rPr lang="en-AU" sz="4000" dirty="0" err="1" smtClean="0">
                <a:solidFill>
                  <a:srgbClr val="58585A"/>
                </a:solidFill>
                <a:latin typeface="Arial" panose="02040604050505020304" pitchFamily="18" charset="0"/>
              </a:rPr>
              <a:t>d’autres</a:t>
            </a:r>
            <a:r>
              <a:rPr lang="en-AU" sz="4000" dirty="0" smtClean="0">
                <a:solidFill>
                  <a:srgbClr val="58585A"/>
                </a:solidFill>
                <a:latin typeface="Arial" panose="02040604050505020304" pitchFamily="18" charset="0"/>
              </a:rPr>
              <a:t> </a:t>
            </a:r>
            <a:r>
              <a:rPr lang="en-AU" sz="4000" dirty="0">
                <a:solidFill>
                  <a:srgbClr val="58585A"/>
                </a:solidFill>
                <a:latin typeface="Arial" panose="02040604050505020304" pitchFamily="18" charset="0"/>
              </a:rPr>
              <a:t>clubs?</a:t>
            </a:r>
          </a:p>
          <a:p>
            <a:pPr marL="544513" lvl="3" indent="-544513">
              <a:lnSpc>
                <a:spcPct val="114000"/>
              </a:lnSpc>
              <a:spcBef>
                <a:spcPts val="0"/>
              </a:spcBef>
              <a:spcAft>
                <a:spcPts val="3000"/>
              </a:spcAft>
              <a:buFont typeface="Arial" panose="020B0604020202020204" pitchFamily="34" charset="0"/>
              <a:buChar char="•"/>
            </a:pPr>
            <a:r>
              <a:rPr lang="en-AU" sz="4000" dirty="0" err="1" smtClean="0">
                <a:solidFill>
                  <a:srgbClr val="58585A"/>
                </a:solidFill>
                <a:latin typeface="Arial" panose="02040604050505020304" pitchFamily="18" charset="0"/>
              </a:rPr>
              <a:t>Sommes</a:t>
            </a:r>
            <a:r>
              <a:rPr lang="en-AU" sz="4000" dirty="0" smtClean="0">
                <a:solidFill>
                  <a:srgbClr val="58585A"/>
                </a:solidFill>
                <a:latin typeface="Arial" panose="02040604050505020304" pitchFamily="18" charset="0"/>
              </a:rPr>
              <a:t>-nous </a:t>
            </a:r>
            <a:r>
              <a:rPr lang="en-AU" sz="4000" dirty="0" err="1" smtClean="0">
                <a:solidFill>
                  <a:srgbClr val="58585A"/>
                </a:solidFill>
                <a:latin typeface="Arial" panose="02040604050505020304" pitchFamily="18" charset="0"/>
              </a:rPr>
              <a:t>intéressés</a:t>
            </a:r>
            <a:r>
              <a:rPr lang="en-AU" sz="4000" dirty="0" smtClean="0">
                <a:solidFill>
                  <a:srgbClr val="58585A"/>
                </a:solidFill>
                <a:latin typeface="Arial" panose="02040604050505020304" pitchFamily="18" charset="0"/>
              </a:rPr>
              <a:t> de faire </a:t>
            </a:r>
            <a:r>
              <a:rPr lang="en-AU" sz="4000" dirty="0" err="1" smtClean="0">
                <a:solidFill>
                  <a:srgbClr val="58585A"/>
                </a:solidFill>
                <a:latin typeface="Arial" panose="02040604050505020304" pitchFamily="18" charset="0"/>
              </a:rPr>
              <a:t>partie</a:t>
            </a:r>
            <a:r>
              <a:rPr lang="en-AU" sz="4000" dirty="0" smtClean="0">
                <a:solidFill>
                  <a:srgbClr val="58585A"/>
                </a:solidFill>
                <a:latin typeface="Arial" panose="02040604050505020304" pitchFamily="18" charset="0"/>
              </a:rPr>
              <a:t> d’un </a:t>
            </a:r>
            <a:r>
              <a:rPr lang="en-AU" sz="4000" dirty="0" err="1" smtClean="0">
                <a:solidFill>
                  <a:srgbClr val="58585A"/>
                </a:solidFill>
                <a:latin typeface="Arial" panose="02040604050505020304" pitchFamily="18" charset="0"/>
              </a:rPr>
              <a:t>groupe</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secondaire</a:t>
            </a:r>
            <a:r>
              <a:rPr lang="en-AU" sz="4000" dirty="0" smtClean="0">
                <a:solidFill>
                  <a:srgbClr val="58585A"/>
                </a:solidFill>
                <a:latin typeface="Arial" panose="02040604050505020304" pitchFamily="18" charset="0"/>
              </a:rPr>
              <a:t> ?  Si </a:t>
            </a:r>
            <a:r>
              <a:rPr lang="en-AU" sz="4000" dirty="0" err="1" smtClean="0">
                <a:solidFill>
                  <a:srgbClr val="58585A"/>
                </a:solidFill>
                <a:latin typeface="Arial" panose="02040604050505020304" pitchFamily="18" charset="0"/>
              </a:rPr>
              <a:t>oui</a:t>
            </a:r>
            <a:r>
              <a:rPr lang="en-AU" sz="4000" dirty="0" smtClean="0">
                <a:solidFill>
                  <a:srgbClr val="58585A"/>
                </a:solidFill>
                <a:latin typeface="Arial" panose="02040604050505020304" pitchFamily="18" charset="0"/>
              </a:rPr>
              <a:t>, sur </a:t>
            </a:r>
            <a:r>
              <a:rPr lang="en-AU" sz="4000" dirty="0" err="1" smtClean="0">
                <a:solidFill>
                  <a:srgbClr val="58585A"/>
                </a:solidFill>
                <a:latin typeface="Arial" panose="02040604050505020304" pitchFamily="18" charset="0"/>
              </a:rPr>
              <a:t>quel</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intérêt</a:t>
            </a:r>
            <a:r>
              <a:rPr lang="en-AU" sz="4000" dirty="0" smtClean="0">
                <a:solidFill>
                  <a:srgbClr val="58585A"/>
                </a:solidFill>
                <a:latin typeface="Arial" panose="02040604050505020304" pitchFamily="18" charset="0"/>
              </a:rPr>
              <a:t> </a:t>
            </a:r>
            <a:r>
              <a:rPr lang="en-AU" sz="4000" dirty="0" err="1" smtClean="0">
                <a:solidFill>
                  <a:srgbClr val="58585A"/>
                </a:solidFill>
                <a:latin typeface="Arial" panose="02040604050505020304" pitchFamily="18" charset="0"/>
              </a:rPr>
              <a:t>commun</a:t>
            </a:r>
            <a:r>
              <a:rPr lang="en-AU" sz="4000" dirty="0" smtClean="0">
                <a:solidFill>
                  <a:srgbClr val="58585A"/>
                </a:solidFill>
                <a:latin typeface="Arial" panose="02040604050505020304" pitchFamily="18" charset="0"/>
              </a:rPr>
              <a:t> ?</a:t>
            </a:r>
            <a:endParaRPr lang="en-AU" sz="44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4400" dirty="0">
              <a:solidFill>
                <a:srgbClr val="58585A"/>
              </a:solidFill>
              <a:latin typeface="Arial" panose="02040604050505020304" pitchFamily="18" charset="0"/>
            </a:endParaRPr>
          </a:p>
        </p:txBody>
      </p:sp>
      <p:pic>
        <p:nvPicPr>
          <p:cNvPr id="6" name="Picture 5" descr="A group of people sitting around a table&#10;&#10;Description automatically generated">
            <a:extLst>
              <a:ext uri="{FF2B5EF4-FFF2-40B4-BE49-F238E27FC236}">
                <a16:creationId xmlns:a16="http://schemas.microsoft.com/office/drawing/2014/main" id="{A9947FD0-2147-13B7-6275-9CC2430D8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7" y="3458308"/>
            <a:ext cx="12156833" cy="10246406"/>
          </a:xfrm>
          <a:prstGeom prst="rect">
            <a:avLst/>
          </a:prstGeom>
        </p:spPr>
      </p:pic>
    </p:spTree>
    <p:extLst>
      <p:ext uri="{BB962C8B-B14F-4D97-AF65-F5344CB8AC3E}">
        <p14:creationId xmlns:p14="http://schemas.microsoft.com/office/powerpoint/2010/main" val="3763044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329184" y="429167"/>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smtClean="0">
                <a:solidFill>
                  <a:srgbClr val="F7A81B"/>
                </a:solidFill>
                <a:latin typeface="Frutiger LT Std 45 Light"/>
                <a:sym typeface="Frutiger LT Std 45 Light"/>
              </a:rPr>
              <a:t>Comment les </a:t>
            </a:r>
            <a:r>
              <a:rPr lang="en-NZ" sz="8000" b="0" kern="1200" spc="90" dirty="0" err="1" smtClean="0">
                <a:solidFill>
                  <a:srgbClr val="F7A81B"/>
                </a:solidFill>
                <a:latin typeface="Frutiger LT Std 45 Light"/>
                <a:sym typeface="Frutiger LT Std 45 Light"/>
              </a:rPr>
              <a:t>Responsables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Communautaires</a:t>
            </a:r>
            <a:r>
              <a:rPr lang="en-NZ" sz="8000" b="0" kern="1200" spc="90" dirty="0" smtClean="0">
                <a:solidFill>
                  <a:srgbClr val="F7A81B"/>
                </a:solidFill>
                <a:latin typeface="Frutiger LT Std 45 Light"/>
                <a:sym typeface="Frutiger LT Std 45 Light"/>
              </a:rPr>
              <a:t> du Rotary (RCR) </a:t>
            </a:r>
            <a:r>
              <a:rPr lang="en-NZ" sz="8000" b="0" kern="1200" spc="90" dirty="0" err="1" smtClean="0">
                <a:solidFill>
                  <a:srgbClr val="F7A81B"/>
                </a:solidFill>
                <a:latin typeface="Frutiger LT Std 45 Light"/>
                <a:sym typeface="Frutiger LT Std 45 Light"/>
              </a:rPr>
              <a:t>seront-ils</a:t>
            </a:r>
            <a:r>
              <a:rPr lang="en-NZ" sz="8000" b="0" kern="1200" spc="90" dirty="0" smtClean="0">
                <a:solidFill>
                  <a:srgbClr val="F7A81B"/>
                </a:solidFill>
                <a:latin typeface="Frutiger LT Std 45 Light"/>
                <a:sym typeface="Frutiger LT Std 45 Light"/>
              </a:rPr>
              <a:t> </a:t>
            </a:r>
            <a:r>
              <a:rPr lang="en-NZ" sz="8000" b="0" kern="1200" spc="90" dirty="0" err="1" smtClean="0">
                <a:solidFill>
                  <a:srgbClr val="F7A81B"/>
                </a:solidFill>
                <a:latin typeface="Frutiger LT Std 45 Light"/>
                <a:sym typeface="Frutiger LT Std 45 Light"/>
              </a:rPr>
              <a:t>élus</a:t>
            </a:r>
            <a:r>
              <a:rPr lang="en-NZ" sz="8000" b="0" kern="1200" spc="90" dirty="0" smtClean="0">
                <a:solidFill>
                  <a:srgbClr val="F7A81B"/>
                </a:solidFill>
                <a:latin typeface="Frutiger LT Std 45 Light"/>
                <a:sym typeface="Frutiger LT Std 45 Light"/>
              </a:rPr>
              <a:t> ?</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081452" y="3458308"/>
            <a:ext cx="22221093" cy="964462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1200"/>
              </a:spcAft>
              <a:buFont typeface="Arial" panose="020B0604020202020204" pitchFamily="34" charset="0"/>
              <a:buChar char="•"/>
            </a:pPr>
            <a:r>
              <a:rPr lang="en-AU" sz="4700" dirty="0" err="1" smtClean="0">
                <a:solidFill>
                  <a:srgbClr val="58585A"/>
                </a:solidFill>
                <a:latin typeface="Arial" panose="02040604050505020304" pitchFamily="18" charset="0"/>
              </a:rPr>
              <a:t>Une</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fois</a:t>
            </a:r>
            <a:r>
              <a:rPr lang="en-AU" sz="4700" dirty="0" smtClean="0">
                <a:solidFill>
                  <a:srgbClr val="58585A"/>
                </a:solidFill>
                <a:latin typeface="Arial" panose="02040604050505020304" pitchFamily="18" charset="0"/>
              </a:rPr>
              <a:t> les GCR </a:t>
            </a:r>
            <a:r>
              <a:rPr lang="en-AU" sz="4700" dirty="0" err="1" smtClean="0">
                <a:solidFill>
                  <a:srgbClr val="58585A"/>
                </a:solidFill>
                <a:latin typeface="Arial" panose="02040604050505020304" pitchFamily="18" charset="0"/>
              </a:rPr>
              <a:t>formés</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ils</a:t>
            </a:r>
            <a:r>
              <a:rPr lang="en-AU" sz="4700" dirty="0" smtClean="0">
                <a:solidFill>
                  <a:srgbClr val="58585A"/>
                </a:solidFill>
                <a:latin typeface="Arial" panose="02040604050505020304" pitchFamily="18" charset="0"/>
              </a:rPr>
              <a:t> se </a:t>
            </a:r>
            <a:r>
              <a:rPr lang="en-AU" sz="4700" dirty="0" err="1" smtClean="0">
                <a:solidFill>
                  <a:srgbClr val="58585A"/>
                </a:solidFill>
                <a:latin typeface="Arial" panose="02040604050505020304" pitchFamily="18" charset="0"/>
              </a:rPr>
              <a:t>réuniront</a:t>
            </a:r>
            <a:r>
              <a:rPr lang="en-AU" sz="4700" dirty="0" smtClean="0">
                <a:solidFill>
                  <a:srgbClr val="58585A"/>
                </a:solidFill>
                <a:latin typeface="Arial" panose="02040604050505020304" pitchFamily="18" charset="0"/>
              </a:rPr>
              <a:t> pour </a:t>
            </a:r>
            <a:r>
              <a:rPr lang="en-AU" sz="4700" dirty="0" err="1" smtClean="0">
                <a:solidFill>
                  <a:srgbClr val="58585A"/>
                </a:solidFill>
                <a:latin typeface="Arial" panose="02040604050505020304" pitchFamily="18" charset="0"/>
              </a:rPr>
              <a:t>discuter</a:t>
            </a:r>
            <a:r>
              <a:rPr lang="en-AU" sz="4700" dirty="0" smtClean="0">
                <a:solidFill>
                  <a:srgbClr val="58585A"/>
                </a:solidFill>
                <a:latin typeface="Arial" panose="02040604050505020304" pitchFamily="18" charset="0"/>
              </a:rPr>
              <a:t> de :</a:t>
            </a:r>
            <a:endParaRPr lang="en-AU" sz="4700" dirty="0">
              <a:solidFill>
                <a:srgbClr val="58585A"/>
              </a:solidFill>
              <a:latin typeface="Arial" panose="02040604050505020304" pitchFamily="18" charset="0"/>
            </a:endParaRPr>
          </a:p>
          <a:p>
            <a:pPr marL="3041650" lvl="8" indent="-808038">
              <a:lnSpc>
                <a:spcPct val="114000"/>
              </a:lnSpc>
              <a:spcBef>
                <a:spcPts val="0"/>
              </a:spcBef>
              <a:spcAft>
                <a:spcPts val="1200"/>
              </a:spcAft>
              <a:buFont typeface="Symbol" panose="05050102010706020507" pitchFamily="18" charset="2"/>
              <a:buChar char="-"/>
            </a:pPr>
            <a:r>
              <a:rPr lang="en-AU" sz="4700" dirty="0" err="1" smtClean="0">
                <a:solidFill>
                  <a:srgbClr val="58585A"/>
                </a:solidFill>
                <a:latin typeface="Arial" panose="02040604050505020304" pitchFamily="18" charset="0"/>
              </a:rPr>
              <a:t>Leur</a:t>
            </a:r>
            <a:r>
              <a:rPr lang="en-AU" sz="4700" dirty="0" smtClean="0">
                <a:solidFill>
                  <a:srgbClr val="58585A"/>
                </a:solidFill>
                <a:latin typeface="Arial" panose="02040604050505020304" pitchFamily="18" charset="0"/>
              </a:rPr>
              <a:t> vision</a:t>
            </a:r>
            <a:endParaRPr lang="en-AU" sz="4700" dirty="0">
              <a:solidFill>
                <a:srgbClr val="58585A"/>
              </a:solidFill>
              <a:latin typeface="Arial" panose="02040604050505020304" pitchFamily="18" charset="0"/>
            </a:endParaRPr>
          </a:p>
          <a:p>
            <a:pPr marL="3041650" lvl="8" indent="-808038">
              <a:lnSpc>
                <a:spcPct val="114000"/>
              </a:lnSpc>
              <a:spcBef>
                <a:spcPts val="0"/>
              </a:spcBef>
              <a:spcAft>
                <a:spcPts val="1200"/>
              </a:spcAft>
              <a:buFont typeface="Symbol" panose="05050102010706020507" pitchFamily="18" charset="2"/>
              <a:buChar char="-"/>
            </a:pPr>
            <a:r>
              <a:rPr lang="en-AU" sz="4700" dirty="0" smtClean="0">
                <a:solidFill>
                  <a:srgbClr val="58585A"/>
                </a:solidFill>
                <a:latin typeface="Arial" panose="02040604050505020304" pitchFamily="18" charset="0"/>
              </a:rPr>
              <a:t>Le leadership et le </a:t>
            </a:r>
            <a:r>
              <a:rPr lang="en-AU" sz="4700" dirty="0" err="1" smtClean="0">
                <a:solidFill>
                  <a:srgbClr val="58585A"/>
                </a:solidFill>
                <a:latin typeface="Arial" panose="02040604050505020304" pitchFamily="18" charset="0"/>
              </a:rPr>
              <a:t>soutien</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dont</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ils</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auront</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besoin</a:t>
            </a:r>
            <a:endParaRPr lang="en-AU" sz="4700" dirty="0">
              <a:solidFill>
                <a:srgbClr val="58585A"/>
              </a:solidFill>
              <a:latin typeface="Arial" panose="02040604050505020304" pitchFamily="18" charset="0"/>
            </a:endParaRPr>
          </a:p>
          <a:p>
            <a:pPr marL="3041650" lvl="8" indent="-808038">
              <a:lnSpc>
                <a:spcPct val="114000"/>
              </a:lnSpc>
              <a:spcBef>
                <a:spcPts val="0"/>
              </a:spcBef>
              <a:spcAft>
                <a:spcPts val="3000"/>
              </a:spcAft>
              <a:buFont typeface="Symbol" panose="05050102010706020507" pitchFamily="18" charset="2"/>
              <a:buChar char="-"/>
            </a:pPr>
            <a:r>
              <a:rPr lang="en-AU" sz="4700" dirty="0" err="1" smtClean="0">
                <a:solidFill>
                  <a:srgbClr val="58585A"/>
                </a:solidFill>
                <a:latin typeface="Arial" panose="02040604050505020304" pitchFamily="18" charset="0"/>
              </a:rPr>
              <a:t>L’agenda</a:t>
            </a:r>
            <a:r>
              <a:rPr lang="en-AU" sz="4700" dirty="0" smtClean="0">
                <a:solidFill>
                  <a:srgbClr val="58585A"/>
                </a:solidFill>
                <a:latin typeface="Arial" panose="02040604050505020304" pitchFamily="18" charset="0"/>
              </a:rPr>
              <a:t> des rencontres et la </a:t>
            </a:r>
            <a:r>
              <a:rPr lang="en-AU" sz="4700" dirty="0" err="1" smtClean="0">
                <a:solidFill>
                  <a:srgbClr val="58585A"/>
                </a:solidFill>
                <a:latin typeface="Arial" panose="02040604050505020304" pitchFamily="18" charset="0"/>
              </a:rPr>
              <a:t>méthode</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choisie</a:t>
            </a:r>
            <a:endParaRPr lang="en-AU" sz="4700" dirty="0">
              <a:solidFill>
                <a:srgbClr val="58585A"/>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r>
              <a:rPr lang="en-AU" sz="4700" dirty="0" smtClean="0">
                <a:solidFill>
                  <a:srgbClr val="58585A"/>
                </a:solidFill>
                <a:latin typeface="Arial" panose="02040604050505020304" pitchFamily="18" charset="0"/>
              </a:rPr>
              <a:t>Les </a:t>
            </a:r>
            <a:r>
              <a:rPr lang="en-AU" sz="4700" dirty="0" err="1" smtClean="0">
                <a:solidFill>
                  <a:srgbClr val="58585A"/>
                </a:solidFill>
                <a:latin typeface="Arial" panose="02040604050505020304" pitchFamily="18" charset="0"/>
              </a:rPr>
              <a:t>résultats</a:t>
            </a:r>
            <a:r>
              <a:rPr lang="en-AU" sz="4700" dirty="0" smtClean="0">
                <a:solidFill>
                  <a:srgbClr val="58585A"/>
                </a:solidFill>
                <a:latin typeface="Arial" panose="02040604050505020304" pitchFamily="18" charset="0"/>
              </a:rPr>
              <a:t> de </a:t>
            </a:r>
            <a:r>
              <a:rPr lang="en-AU" sz="4700" dirty="0" err="1" smtClean="0">
                <a:solidFill>
                  <a:srgbClr val="58585A"/>
                </a:solidFill>
                <a:latin typeface="Arial" panose="02040604050505020304" pitchFamily="18" charset="0"/>
              </a:rPr>
              <a:t>cette</a:t>
            </a:r>
            <a:r>
              <a:rPr lang="en-AU" sz="4700" dirty="0" smtClean="0">
                <a:solidFill>
                  <a:srgbClr val="58585A"/>
                </a:solidFill>
                <a:latin typeface="Arial" panose="02040604050505020304" pitchFamily="18" charset="0"/>
              </a:rPr>
              <a:t> discussion </a:t>
            </a:r>
            <a:r>
              <a:rPr lang="en-AU" sz="4700" dirty="0" err="1" smtClean="0">
                <a:solidFill>
                  <a:srgbClr val="58585A"/>
                </a:solidFill>
                <a:latin typeface="Arial" panose="02040604050505020304" pitchFamily="18" charset="0"/>
              </a:rPr>
              <a:t>seront</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documentés</a:t>
            </a:r>
            <a:r>
              <a:rPr lang="en-AU" sz="4700" dirty="0" smtClean="0">
                <a:solidFill>
                  <a:srgbClr val="58585A"/>
                </a:solidFill>
                <a:latin typeface="Arial" panose="02040604050505020304" pitchFamily="18" charset="0"/>
              </a:rPr>
              <a:t> </a:t>
            </a:r>
            <a:r>
              <a:rPr lang="en-AU" sz="4700" dirty="0">
                <a:solidFill>
                  <a:srgbClr val="58585A"/>
                </a:solidFill>
                <a:latin typeface="Arial" panose="02040604050505020304" pitchFamily="18" charset="0"/>
              </a:rPr>
              <a:t>and </a:t>
            </a:r>
            <a:r>
              <a:rPr lang="en-AU" sz="4700" dirty="0" err="1" smtClean="0">
                <a:solidFill>
                  <a:srgbClr val="58585A"/>
                </a:solidFill>
                <a:latin typeface="Arial" panose="02040604050505020304" pitchFamily="18" charset="0"/>
              </a:rPr>
              <a:t>diffusés</a:t>
            </a:r>
            <a:r>
              <a:rPr lang="en-AU" sz="4700" dirty="0" smtClean="0">
                <a:solidFill>
                  <a:srgbClr val="58585A"/>
                </a:solidFill>
                <a:latin typeface="Arial" panose="02040604050505020304" pitchFamily="18" charset="0"/>
              </a:rPr>
              <a:t> à </a:t>
            </a:r>
            <a:r>
              <a:rPr lang="en-AU" sz="4700" dirty="0" err="1" smtClean="0">
                <a:solidFill>
                  <a:srgbClr val="58585A"/>
                </a:solidFill>
                <a:latin typeface="Arial" panose="02040604050505020304" pitchFamily="18" charset="0"/>
              </a:rPr>
              <a:t>tous</a:t>
            </a:r>
            <a:r>
              <a:rPr lang="en-AU" sz="4700" dirty="0" smtClean="0">
                <a:solidFill>
                  <a:srgbClr val="58585A"/>
                </a:solidFill>
                <a:latin typeface="Arial" panose="02040604050505020304" pitchFamily="18" charset="0"/>
              </a:rPr>
              <a:t> les </a:t>
            </a:r>
            <a:r>
              <a:rPr lang="en-AU" sz="4700" dirty="0" err="1" smtClean="0">
                <a:solidFill>
                  <a:srgbClr val="58585A"/>
                </a:solidFill>
                <a:latin typeface="Arial" panose="02040604050505020304" pitchFamily="18" charset="0"/>
              </a:rPr>
              <a:t>membres</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Ils</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compléteront</a:t>
            </a:r>
            <a:r>
              <a:rPr lang="en-AU" sz="4700" dirty="0" smtClean="0">
                <a:solidFill>
                  <a:srgbClr val="58585A"/>
                </a:solidFill>
                <a:latin typeface="Arial" panose="02040604050505020304" pitchFamily="18" charset="0"/>
              </a:rPr>
              <a:t> la description de poste de </a:t>
            </a:r>
            <a:r>
              <a:rPr lang="en-AU" sz="4700" dirty="0" err="1" smtClean="0">
                <a:solidFill>
                  <a:srgbClr val="58585A"/>
                </a:solidFill>
                <a:latin typeface="Arial" panose="02040604050505020304" pitchFamily="18" charset="0"/>
              </a:rPr>
              <a:t>leur</a:t>
            </a:r>
            <a:r>
              <a:rPr lang="en-AU" sz="4700" dirty="0" smtClean="0">
                <a:solidFill>
                  <a:srgbClr val="58585A"/>
                </a:solidFill>
                <a:latin typeface="Arial" panose="02040604050505020304" pitchFamily="18" charset="0"/>
              </a:rPr>
              <a:t> RCR </a:t>
            </a:r>
          </a:p>
          <a:p>
            <a:pPr marL="1617663" lvl="3" indent="-665163">
              <a:lnSpc>
                <a:spcPct val="114000"/>
              </a:lnSpc>
              <a:spcBef>
                <a:spcPts val="0"/>
              </a:spcBef>
              <a:spcAft>
                <a:spcPts val="3000"/>
              </a:spcAft>
              <a:buFont typeface="Arial" panose="020B0604020202020204" pitchFamily="34" charset="0"/>
              <a:buChar char="•"/>
            </a:pPr>
            <a:r>
              <a:rPr lang="en-AU" sz="4700" dirty="0" err="1" smtClean="0">
                <a:solidFill>
                  <a:srgbClr val="58585A"/>
                </a:solidFill>
                <a:latin typeface="Arial" panose="02040604050505020304" pitchFamily="18" charset="0"/>
              </a:rPr>
              <a:t>Une</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fois</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cette</a:t>
            </a:r>
            <a:r>
              <a:rPr lang="en-AU" sz="4700" dirty="0" smtClean="0">
                <a:solidFill>
                  <a:srgbClr val="58585A"/>
                </a:solidFill>
                <a:latin typeface="Arial" panose="02040604050505020304" pitchFamily="18" charset="0"/>
              </a:rPr>
              <a:t> operation </a:t>
            </a:r>
            <a:r>
              <a:rPr lang="en-AU" sz="4700" dirty="0" err="1" smtClean="0">
                <a:solidFill>
                  <a:srgbClr val="58585A"/>
                </a:solidFill>
                <a:latin typeface="Arial" panose="02040604050505020304" pitchFamily="18" charset="0"/>
              </a:rPr>
              <a:t>terminée</a:t>
            </a:r>
            <a:r>
              <a:rPr lang="en-AU" sz="4700" dirty="0" smtClean="0">
                <a:solidFill>
                  <a:srgbClr val="58585A"/>
                </a:solidFill>
                <a:latin typeface="Arial" panose="02040604050505020304" pitchFamily="18" charset="0"/>
              </a:rPr>
              <a:t>, les candidatures aux </a:t>
            </a:r>
            <a:r>
              <a:rPr lang="en-AU" sz="4700" dirty="0" err="1" smtClean="0">
                <a:solidFill>
                  <a:srgbClr val="58585A"/>
                </a:solidFill>
                <a:latin typeface="Arial" panose="02040604050505020304" pitchFamily="18" charset="0"/>
              </a:rPr>
              <a:t>postes</a:t>
            </a:r>
            <a:r>
              <a:rPr lang="en-AU" sz="4700" dirty="0" smtClean="0">
                <a:solidFill>
                  <a:srgbClr val="58585A"/>
                </a:solidFill>
                <a:latin typeface="Arial" panose="02040604050505020304" pitchFamily="18" charset="0"/>
              </a:rPr>
              <a:t> de RCR </a:t>
            </a:r>
            <a:r>
              <a:rPr lang="en-AU" sz="4700" dirty="0" err="1" smtClean="0">
                <a:solidFill>
                  <a:srgbClr val="58585A"/>
                </a:solidFill>
                <a:latin typeface="Arial" panose="02040604050505020304" pitchFamily="18" charset="0"/>
              </a:rPr>
              <a:t>seront</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ouvertes</a:t>
            </a:r>
            <a:r>
              <a:rPr lang="en-AU" sz="4700" dirty="0" smtClean="0">
                <a:solidFill>
                  <a:srgbClr val="58585A"/>
                </a:solidFill>
                <a:latin typeface="Arial" panose="02040604050505020304" pitchFamily="18" charset="0"/>
              </a:rPr>
              <a:t>.</a:t>
            </a:r>
            <a:endParaRPr lang="en-AU" sz="4700" dirty="0">
              <a:solidFill>
                <a:srgbClr val="58585A"/>
              </a:solidFill>
              <a:latin typeface="Arial" panose="02040604050505020304" pitchFamily="18" charset="0"/>
            </a:endParaRPr>
          </a:p>
          <a:p>
            <a:pPr marL="1617663" lvl="3" indent="-665163">
              <a:lnSpc>
                <a:spcPct val="114000"/>
              </a:lnSpc>
              <a:spcBef>
                <a:spcPts val="0"/>
              </a:spcBef>
              <a:spcAft>
                <a:spcPts val="3000"/>
              </a:spcAft>
              <a:buFont typeface="Arial" panose="020B0604020202020204" pitchFamily="34" charset="0"/>
              <a:buChar char="•"/>
            </a:pPr>
            <a:r>
              <a:rPr lang="en-AU" sz="4700" dirty="0" err="1" smtClean="0">
                <a:solidFill>
                  <a:srgbClr val="58585A"/>
                </a:solidFill>
                <a:latin typeface="Arial" panose="02040604050505020304" pitchFamily="18" charset="0"/>
              </a:rPr>
              <a:t>Seuls</a:t>
            </a:r>
            <a:r>
              <a:rPr lang="en-AU" sz="4700" dirty="0" smtClean="0">
                <a:solidFill>
                  <a:srgbClr val="58585A"/>
                </a:solidFill>
                <a:latin typeface="Arial" panose="02040604050505020304" pitchFamily="18" charset="0"/>
              </a:rPr>
              <a:t> les clubs d’un GCR </a:t>
            </a:r>
            <a:r>
              <a:rPr lang="en-AU" sz="4700" dirty="0" err="1" smtClean="0">
                <a:solidFill>
                  <a:srgbClr val="58585A"/>
                </a:solidFill>
                <a:latin typeface="Arial" panose="02040604050505020304" pitchFamily="18" charset="0"/>
              </a:rPr>
              <a:t>spécifique</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voteront</a:t>
            </a:r>
            <a:r>
              <a:rPr lang="en-AU" sz="4700" dirty="0" smtClean="0">
                <a:solidFill>
                  <a:srgbClr val="58585A"/>
                </a:solidFill>
                <a:latin typeface="Arial" panose="02040604050505020304" pitchFamily="18" charset="0"/>
              </a:rPr>
              <a:t> pour </a:t>
            </a:r>
            <a:r>
              <a:rPr lang="en-AU" sz="4700" dirty="0" err="1" smtClean="0">
                <a:solidFill>
                  <a:srgbClr val="58585A"/>
                </a:solidFill>
                <a:latin typeface="Arial" panose="02040604050505020304" pitchFamily="18" charset="0"/>
              </a:rPr>
              <a:t>élire</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leur</a:t>
            </a:r>
            <a:r>
              <a:rPr lang="en-AU" sz="4700" dirty="0" smtClean="0">
                <a:solidFill>
                  <a:srgbClr val="58585A"/>
                </a:solidFill>
                <a:latin typeface="Arial" panose="02040604050505020304" pitchFamily="18" charset="0"/>
              </a:rPr>
              <a:t> </a:t>
            </a:r>
            <a:r>
              <a:rPr lang="en-AU" sz="4700" dirty="0" err="1" smtClean="0">
                <a:solidFill>
                  <a:srgbClr val="58585A"/>
                </a:solidFill>
                <a:latin typeface="Arial" panose="02040604050505020304" pitchFamily="18" charset="0"/>
              </a:rPr>
              <a:t>propre</a:t>
            </a:r>
            <a:r>
              <a:rPr lang="en-AU" sz="4700" dirty="0" smtClean="0">
                <a:solidFill>
                  <a:srgbClr val="58585A"/>
                </a:solidFill>
                <a:latin typeface="Arial" panose="02040604050505020304" pitchFamily="18" charset="0"/>
              </a:rPr>
              <a:t> RCR. </a:t>
            </a:r>
            <a:r>
              <a:rPr lang="en-AU" sz="4700" dirty="0" err="1" smtClean="0">
                <a:solidFill>
                  <a:srgbClr val="58585A"/>
                </a:solidFill>
                <a:latin typeface="Arial" panose="02040604050505020304" pitchFamily="18" charset="0"/>
              </a:rPr>
              <a:t>Chaque</a:t>
            </a:r>
            <a:r>
              <a:rPr lang="en-AU" sz="4700" dirty="0" smtClean="0">
                <a:solidFill>
                  <a:srgbClr val="58585A"/>
                </a:solidFill>
                <a:latin typeface="Arial" panose="02040604050505020304" pitchFamily="18" charset="0"/>
              </a:rPr>
              <a:t> club </a:t>
            </a:r>
            <a:r>
              <a:rPr lang="en-AU" sz="4700" dirty="0" err="1" smtClean="0">
                <a:solidFill>
                  <a:srgbClr val="58585A"/>
                </a:solidFill>
                <a:latin typeface="Arial" panose="02040604050505020304" pitchFamily="18" charset="0"/>
              </a:rPr>
              <a:t>soumettra</a:t>
            </a:r>
            <a:r>
              <a:rPr lang="en-AU" sz="4700" dirty="0" smtClean="0">
                <a:solidFill>
                  <a:srgbClr val="58585A"/>
                </a:solidFill>
                <a:latin typeface="Arial" panose="02040604050505020304" pitchFamily="18" charset="0"/>
              </a:rPr>
              <a:t> </a:t>
            </a:r>
            <a:r>
              <a:rPr lang="en-AU" sz="4700" b="1" dirty="0" smtClean="0">
                <a:solidFill>
                  <a:srgbClr val="58585A"/>
                </a:solidFill>
                <a:latin typeface="Arial" panose="02040604050505020304" pitchFamily="18" charset="0"/>
              </a:rPr>
              <a:t>un </a:t>
            </a:r>
            <a:r>
              <a:rPr lang="en-AU" sz="4700" b="1" dirty="0" err="1" smtClean="0">
                <a:solidFill>
                  <a:srgbClr val="58585A"/>
                </a:solidFill>
                <a:latin typeface="Arial" panose="02040604050505020304" pitchFamily="18" charset="0"/>
              </a:rPr>
              <a:t>seul</a:t>
            </a:r>
            <a:r>
              <a:rPr lang="en-AU" sz="4700" b="1" dirty="0" smtClean="0">
                <a:solidFill>
                  <a:srgbClr val="58585A"/>
                </a:solidFill>
                <a:latin typeface="Arial" panose="02040604050505020304" pitchFamily="18" charset="0"/>
              </a:rPr>
              <a:t> vote.</a:t>
            </a:r>
            <a:endParaRPr lang="en-AU" sz="4700" dirty="0">
              <a:solidFill>
                <a:srgbClr val="58585A"/>
              </a:solidFill>
              <a:latin typeface="Arial" panose="02040604050505020304" pitchFamily="18" charset="0"/>
            </a:endParaRPr>
          </a:p>
        </p:txBody>
      </p:sp>
    </p:spTree>
    <p:extLst>
      <p:ext uri="{BB962C8B-B14F-4D97-AF65-F5344CB8AC3E}">
        <p14:creationId xmlns:p14="http://schemas.microsoft.com/office/powerpoint/2010/main" val="4089224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TotalTime>
  <Words>1464</Words>
  <Application>Microsoft Office PowerPoint</Application>
  <PresentationFormat>Personnalisé</PresentationFormat>
  <Paragraphs>260</Paragraphs>
  <Slides>12</Slides>
  <Notes>12</Notes>
  <HiddenSlides>0</HiddenSlides>
  <MMClips>0</MMClips>
  <ScaleCrop>false</ScaleCrop>
  <HeadingPairs>
    <vt:vector size="6" baseType="variant">
      <vt:variant>
        <vt:lpstr>Polices utilisées</vt:lpstr>
      </vt:variant>
      <vt:variant>
        <vt:i4>13</vt:i4>
      </vt:variant>
      <vt:variant>
        <vt:lpstr>Thème</vt:lpstr>
      </vt:variant>
      <vt:variant>
        <vt:i4>4</vt:i4>
      </vt:variant>
      <vt:variant>
        <vt:lpstr>Titres des diapositives</vt:lpstr>
      </vt:variant>
      <vt:variant>
        <vt:i4>12</vt:i4>
      </vt:variant>
    </vt:vector>
  </HeadingPairs>
  <TitlesOfParts>
    <vt:vector size="29" baseType="lpstr">
      <vt:lpstr>Arial</vt:lpstr>
      <vt:lpstr>Calibri</vt:lpstr>
      <vt:lpstr>Calibri Light</vt:lpstr>
      <vt:lpstr>Frutiger LT Std 45 Light</vt:lpstr>
      <vt:lpstr>Helvetica</vt:lpstr>
      <vt:lpstr>Helvetica Neue</vt:lpstr>
      <vt:lpstr>Helvetica Neue Light</vt:lpstr>
      <vt:lpstr>Helvetica Neue Medium</vt:lpstr>
      <vt:lpstr>Segoe UI</vt:lpstr>
      <vt:lpstr>Symbol</vt:lpstr>
      <vt:lpstr>Times New Roman</vt:lpstr>
      <vt:lpstr>Webdings</vt:lpstr>
      <vt:lpstr>Wingdings</vt:lpstr>
      <vt:lpstr>White</vt:lpstr>
      <vt:lpstr>Modern</vt:lpstr>
      <vt:lpstr>2_Office Theme</vt:lpstr>
      <vt:lpstr>1_Modern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Waugh</dc:creator>
  <cp:lastModifiedBy>RMB</cp:lastModifiedBy>
  <cp:revision>64</cp:revision>
  <cp:lastPrinted>2022-06-06T05:47:33Z</cp:lastPrinted>
  <dcterms:modified xsi:type="dcterms:W3CDTF">2023-10-03T08:00:27Z</dcterms:modified>
</cp:coreProperties>
</file>